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56" r:id="rId2"/>
    <p:sldId id="298" r:id="rId3"/>
    <p:sldId id="335" r:id="rId4"/>
    <p:sldId id="299" r:id="rId5"/>
    <p:sldId id="300" r:id="rId6"/>
    <p:sldId id="336" r:id="rId7"/>
    <p:sldId id="303" r:id="rId8"/>
    <p:sldId id="302" r:id="rId9"/>
    <p:sldId id="275" r:id="rId10"/>
    <p:sldId id="274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33" r:id="rId46"/>
    <p:sldId id="334" r:id="rId47"/>
    <p:sldId id="317" r:id="rId48"/>
    <p:sldId id="33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</p:sldIdLst>
  <p:sldSz cx="9144000" cy="6858000" type="screen4x3"/>
  <p:notesSz cx="7315200" cy="9601200"/>
  <p:embeddedFontLst>
    <p:embeddedFont>
      <p:font typeface="Math B" pitchFamily="2" charset="2"/>
      <p:regular r:id="rId67"/>
    </p:embeddedFont>
    <p:embeddedFont>
      <p:font typeface="Wingdings 2" pitchFamily="18" charset="2"/>
      <p:regular r:id="rId68"/>
    </p:embeddedFont>
    <p:embeddedFont>
      <p:font typeface="Comic Sans MS" pitchFamily="66" charset="0"/>
      <p:regular r:id="rId69"/>
      <p:bold r:id="rId70"/>
    </p:embeddedFont>
    <p:embeddedFont>
      <p:font typeface="Consolas" pitchFamily="49" charset="0"/>
      <p:regular r:id="rId71"/>
      <p:bold r:id="rId72"/>
      <p:italic r:id="rId73"/>
      <p:boldItalic r:id="rId74"/>
    </p:embeddedFont>
    <p:embeddedFont>
      <p:font typeface="Wingdings 3" pitchFamily="18" charset="2"/>
      <p:regular r:id="rId75"/>
    </p:embeddedFont>
    <p:embeddedFont>
      <p:font typeface="Math A" pitchFamily="18" charset="2"/>
      <p:regular r:id="rId76"/>
    </p:embeddedFont>
    <p:embeddedFont>
      <p:font typeface="Corbel" pitchFamily="34" charset="0"/>
      <p:regular r:id="rId77"/>
      <p:bold r:id="rId78"/>
      <p:italic r:id="rId79"/>
      <p:boldItalic r:id="rId80"/>
    </p:embeddedFont>
    <p:embeddedFont>
      <p:font typeface="Math C" pitchFamily="2" charset="2"/>
      <p:regular r:id="rId81"/>
    </p:embeddedFont>
    <p:embeddedFont>
      <p:font typeface="Calibri" pitchFamily="34" charset="0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298"/>
            <p14:sldId id="335"/>
            <p14:sldId id="299"/>
            <p14:sldId id="300"/>
            <p14:sldId id="336"/>
            <p14:sldId id="303"/>
            <p14:sldId id="302"/>
            <p14:sldId id="275"/>
            <p14:sldId id="274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33"/>
            <p14:sldId id="334"/>
            <p14:sldId id="317"/>
            <p14:sldId id="33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18" autoAdjust="0"/>
    <p:restoredTop sz="99835" autoAdjust="0"/>
  </p:normalViewPr>
  <p:slideViewPr>
    <p:cSldViewPr>
      <p:cViewPr varScale="1">
        <p:scale>
          <a:sx n="80" d="100"/>
          <a:sy n="80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84" Type="http://schemas.openxmlformats.org/officeDocument/2006/relationships/font" Target="fonts/font18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6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font" Target="fonts/font17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13-Jun-11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8T23:39:21.4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10C343-E7C3-47BB-BD72-E80F930BF16E}" emma:medium="tactile" emma:mode="ink">
          <msink:context xmlns:msink="http://schemas.microsoft.com/ink/2010/main" type="inkDrawing" rotatedBoundingBox="11542,16137 14266,6126 20445,7807 17721,17818" shapeName="Other">
            <msink:destinationLink direction="to" ref="{130A14AF-327B-47C3-8F60-0338812B9D44}"/>
            <msink:destinationLink direction="from" ref="{20F070AD-2BD0-4A67-B22D-8289B904CCAA}"/>
          </msink:context>
        </emma:interpretation>
      </emma:emma>
    </inkml:annotationXML>
    <inkml:trace contextRef="#ctx0" brushRef="#br0">3202-11 17,'0'0'19,"0"0"-2,0 0-4,-7-16-3,7 16 0,0 0-3,0 0-1,0 0-1,0 0 0,0 0-1,0 0-1,0 0 0,-3 19 0,3-19-1,0 0 1,0 18-1,0-18 0,2 14 0,-2-14 0,3 23 0,-1-6 0,-4 2-1,2 9 1,-3-4-1,0 7 0,-2 8 0,0 2 0,-3 2 0,2 4 0,-2 1-1,3 3 1,-3 3 0,3 0 0,-1-1 0,2 3-2,-2 2 2,3 2-2,-2 1 2,2 3-2,-2 0 2,2 1-2,-2 2 1,3 5 1,-1-5-1,1 2 0,2 0 0,2 1 0,-2-1 0,3 6 0,-1-3 1,3-2 0,-2-1 1,3-1-1,1 1 0,-1 0 0,2-5 0,2 0 0,-1-1-1,1 1 0,0 2 0,-1-2 0,1 1 0,0 1 0,-2-1-1,1 1 1,-1-2 1,2-2 0,-2 0 0,1-1 0,1 0 0,-2-1 0,2 3 0,-2 0 0,0 3-1,-2-1 2,1 3-2,2 0 0,-4 1 0,0 1 0,-2-4 0,2 2 1,-3-4 0,1 2 1,-2-4-1,1 0 0,-2 1 1,0-1-1,2 0 1,-1 2-1,-1 2-1,2 4 0,-1-1 0,-1 4 1,4-1-1,-3 0-1,2 1 0,-3 1 0,5-1 1,-3-2-1,-1-1 1,3 2-1,-3-3 1,1 2 1,-1 3-1,1-2 1,-2 0-1,0 1 1,0 1-2,0 2 1,0 1-1,-2 0 0,2-4 1,-1 1-1,1-6 1,0 3-1,0-6 2,0-1-2,0-2 2,1 2-1,-1-3 0,2 0 0,0-1 0,-2-2 1,1 1-1,-1-3 1,0 0-2,2 1 2,-1-2-1,1-4-1,-2 1 1,2 0 0,-2 0-1,1 1 1,-1 0 0,2-4-1,-2 2 1,0 5 1,0 0-1,-2 2 0,2-1 0,-1 2 0,-3 0 0,1 0 1,2-1-1,-3 3 0,-2-2 1,3 0-2,-4 0 1,4-2-1,-3 3 1,-1 0-1,1 3 1,-1-6-1,1 2 1,-2 3 0,3-1 0,-3 1 0,3-1 0,1-2 0,-1-1 0,0-4 0,0-1 0,2-5 1,0-2-1,1-1 2,-1-2-2,1-2 0,1-1 0,-3-1 0,3-1 0,-2 0-1,-1-1 1,1-3-2,0-2 2,-2-4 1,0 1-1,-1-3 0,-2-4 0,2 2 0,-4 0 0,0 3 0,-3 2 0,1 1 0,-3 2 0,1 2-1,-4 1 1,0-3 0,-1 1 0,-2-4 0,-1 3 0,-4-2 0,-1 4 0,-4 1 0,-6 2 0,1 3-1,-3 0 1,1 1 0,-1 1-1,1-1 1,-1-2 0,4-4 0,1-5 0,2-3 0,1-3 0,-1-1 0,3-6 0,-1 1 0,1-5 0,3-1 0,-2 0 0,2-3 0,-1-1 1,2 0-2,3-1 2,0-1-1,1-3 0,-3 0 0,3 0 0,-2-1 0,-1 1 0,0-4 0,-2 1 0,-2-2 0,-3 2 0,-3-3 0,-2 0 0,-6-4 1,-3 1-2,-3-2 2,-2 0-1,-3-2 0,0-1-1,-3-2 2,3 1-1,-2-4 0,2-2 0,-1-4 0,-1-4 0,2-3 0,0-1 0,-1-7 0,-2-4 1,-1-4 0,0-4-1,-3-1 1,-1-4 0,-1-2 0,1-5 0,0-4 0,3 1-1,2-5 0,5 0 1,1-4-2,5-2 2,2-10-1,-1-1 1,4-2 0,2-5-1,2 2 1,3-3-1,2 1 1,2 1 0,4 9-1,4 3 0,1 6 0,1 4 0,1 1 0,1 1 0,2-3 1,3-1-2,2-3 2,2-5-1,3-4 0,3-2 0,4-1 0,3 4 0,1 3-1,2 5 1,2 2 0,1 7 0,2 1-1,1-1 1,3 2 1,0 2-2,2 1 1,2-1 0,5 3 0,0-3 0,3 3 0,1 3 0,1 1-1,2 3 1,1 2 0,4-1 0,-1-2 0,3 4 0,4-4 0,4 4-1,3-3 1,4 0 0,4 1 0,1 1 0,1 2 0,1 2 0,-1 1 0,0 2 1,0 3-1,0 2 0,-2-2 0,4 1 0,1 1 1,4-2-1,4-3 0,5 0 0,3-3 0,4 1 0,1-1 0,0 2 0,0 1 0,0 3 0,0 4 0,-5 0 0,2 3 0,1 3 0,4-1 0,3-1 0,5 8 0,-2 0 0,0 4 0,-2 2 0,-3 10 0,2 3 0,-6 10-1,-4 5 1,-3-1 1,2 9-1,1 3 0,3 2 0,7 0 1,-3 4-1,1 0 1,-1 5-1,-1 5 0,-5 4 0,-1 10 0,-6 7 0,-7 7 0,-3 7 0,-1 5 0,-4 8 0,-1 3-1,-2 3 1,0-2-1,-1-1 1,1 1-1,-3 2 1,-3 4 0,-1-1 0,-4 2 0,-1-2 0,-9 7 1,-4-1-1,-6 3 0,-6-1 0,-3 2-1,-6 3 1,-5 4 0,-7 4 0,-4-4 0,-4 4 0,-4 0-1,-5-3 1,-5-2 0,-4-8 0,-2-5-1,-6-2 2,1-1-3,-7-6 2,1-2 0,-6-1 0,-1-1 2,-3-2-2,-2 3 1,0-6 0,-5 0-1,-1-6 0,-2 1 0,0-6 0,0-2-1,-4-5 1,0-6-1,-8 0 0,-2-1 1,-2-3 0,-2-3 0,-4 0-1,0-2 1,-4-1 0,2-2 0,0-3-1,3-2 1,-2-4 0,-1-4 0,-3-7 0,-2-2 0,0-9 0,2-2 0,-2-9 0,2-5 0,0-4 0,3-8 0,6-3 0,2-7 0,2-1 1,-1-5-1,-1-3 1,0-7-1,0-1 0,0-5 0,-2-3 1,2-5-1,5-5 0,0-4 1,6-4-1,-1-1 0,7-8 0,3-4 2,4-2-2,3-6 1,2-4-1,1-7 1,2 1-1,7-6 1,-1 4 0,4 0-2,1-2 2,4 2 0,1 4-1,5 1 0,3 1 0,7 0 1,1 0-1,6 2 0,6 4 0,4 3-1,7 4 1,4-1 0,5 5-1,7 0 1,4 6 0,6 1 0,5 0-1,4 3 1,7-1 0,6 5 0,4 2 0,7 4 0,8 5 0,8 3 0,10 6-1,8 2 1,2 6 0,11 4-1,4 4 1,4 2 0,6 4 0,6 3 0,6 0 0,0 8 0,6 2-1,1 7 1,5 3 0,10 5 1,6-1-1,0 3 0,3 1 0,4-2 1,1-1-1,13-3 0,0-4 1,-8 0-1,-3 2 0,-4 5 0,-6 0 0,0 3 0,-7 8 0,-14 3 0,-11 5 0,-5 3 0,-11 0 0,-10 2 0,-11-3 0,-9 1 0,-12-6 0,-8-1 0,-6-4 0,-13-1 0,-6-6 0,-7-2 0,-11-1 0,-7-3 0,-8-1 0,-14-2 0,0 0 1,15 0-1,-15 0 0,0 0 1,0 0-1,-15-10 0,15 10 1,0 0-1,-17-9 0,17 9 0,-16-10 0,16 10 0,0 0 0,-20-17 0,20 17 0,-16-18 0,16 18 0,-16-22 0,16 22 0,-24-20 0,10 9 0,-2 0 0,-2-2 0,-1-1 0,-2 0 0,-1-4 0,-2-1 0,-1 0 0,0 0 0,-1-2 0,-1 0 0,-2 2 0,-2 0 0,1 1 0,-1 0 0,3 3 0,-4-1 1,1 0-1,5 1 0,-1 2 0,3 1 0,2 2-1,2 2 1,4 0 0,16 8 0,-22-8 0,22 8 0,0 0-1,0 0 1,0 0 0,11 14 0,5-2 0,6 2-1,6 5 1,4-1 0,8 4 0,5 2 0,1 0 0,4 2 0,-2 2 0,2 1 0,0 0 0,-4 1 0,-4 4 0,-3-1 0,-7 1 0,-5-1 1,-8 4-1,-6 1 0,-7 6 0,-9-1 0,-6 1 0,-9 1 1,-4 3 0,-11-2-1,-3 1 1,-6-9-1,-10 2 1,1-5-1,-2-3-1,-3-5 1,1-6-2,4 5-4,-5-22-11,19 19-11,-16-30-16,-2-7-2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18.97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0 13,'26'50'24,"-8"-6"-8,4 4-2,3 3 0,2-3-2,7 6 0,-3-7-1,10 11-2,-4-11-1,9 12 0,-3-6-2,8 11 0,1-6-1,7 9-2,0-3 0,8 5 0,1-1 0,11 6-1,7-3-1,7 1 1,3 5-1,3 0 0,6 0 0,7-1 1,3 0-1,6 2 0,2-4 0,5 2 0,4-6 0,8 1 1,-1-5-1,6 1 1,2-4-2,4-2 2,-4-1 0,4-2-2,-3-7 2,5 0-2,4-9 1,2 1-1,-2-6 2,2-2-2,1-4 1,7-1 0,5 0-1,1-2 1,-2 0-1,1-3 1,3 0-1,4-5 1,0-8 0,-2-4-1,-4-7 1,2-4-1,0-7 1,0-5-1,-3-3 1,-7-2-1,-2-1 0,-4 0 0,1 1 1,-7 1-1,-7-2 0,-7 2 0,-3 1 0,-8 2 0,-4-3 0,-5-1 0,-7 0 0,-1-5 0,-5-3 0,-3 1 1,-7-4-1,-4 4 1,-5-1-1,-9 5 1,-7 3-2,-12 7 2,-7 4-1,-9 5 0,-7 1 0,-6 3 0,-6 0 0,-7 1 0,-3 1 0,-14-2 1,17 0-2,-17 0 0,0 0-3,0 0-24,0 0-9,0 0 0,-23-2-2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20.42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2-9 4,'0'0'28,"0"0"2,-7-19-3,7 19-8,0 0-4,0 0-3,-13-12-3,13 12-3,0 0-2,9 23-2,-9-23 0,13 29-1,-3-10-1,3 5 1,4-1-1,3 4 1,5 0-1,5 2 0,2 1 1,6 2-1,6 0 1,7 2-1,2 8 1,4 1 0,3 0 1,4 6-1,5-3 1,5 4 0,1-1-1,9 2 1,2-9-1,12 5 0,3 0 0,7-1 0,4 1 0,4 1 1,3-1-1,8 1 0,3 2 1,2-1-2,4-4 2,5-1-1,3-1 0,6-1 0,7-2 0,0 0 0,-1-2 0,3 1 0,2-1-1,4 3 1,4-6 0,0-1 0,2-1 0,3-4-1,3-3 1,8-7 0,1-5-1,2-5 1,-1-3 0,5-3 0,1-6 0,1 0 0,0-6 0,-1 0-1,2-5 1,2-4 0,-3-3-1,2-9 1,-3-5 0,6-9-1,0-5 0,-5-4 1,-1-7-1,0-2 1,1-6-1,-1 0 1,-3-3-1,-6 3 0,-3-1 1,5-1-1,-3 2-1,-8-2 0,-1 3-4,-20-14-16,2 8-16,-10-2-1,-18-2-1,-19-1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21.73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0 18,'31'17'25,"16"17"-2,-3 1-4,3 2-3,9 10-4,0-3-2,15 13-2,2-7-1,15 13 0,2-2-1,11 9-1,5-4 0,15 11-1,-1-5 1,19 10-1,-1-6-1,12 10 0,4-6-1,12 6 1,9-4-2,12 3 2,6-4-2,6 4 0,4-5 0,15 0 0,5-5 0,7 3-1,5-9 1,6 3-1,6-7 1,7-3 0,7-5 0,0-4 0,0-9 0,8-6 0,-3-7 0,0-12 0,-3-10 0,3-11 0,-6-11 0,-2-12-1,-3-13 1,-2-9-1,-4-13 1,-5-8-1,-6-5 1,-6-8-1,-5-3 1,-8 2 0,-11-2-1,-12 0 0,-5 1-1,-13-3-1,-7 7-3,-26-8-3,4 15-17,-21-7-13,-12 4 2,-19 3-2,-18 6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22.87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0 16,'58'85'26,"-2"-7"-12,3 0-1,10 5-1,2-5 1,14 10-2,-3-7-1,20 13-1,1-12-2,16 15 1,-2-4-2,20 13 0,-5-4-1,18 12 0,2 0-1,11 8 1,0-1-2,12 4 0,4-8-1,15 7 1,5-9 0,8 3-1,3-5 0,14 2 0,2-6 0,6 1-1,4-8 1,5 3 0,3-7-1,1-6 0,5-15 0,0-5 0,1-15 1,5-12-2,3-15 1,-5-16 0,-1-14-1,4-15 1,-4-16-1,-3-12 1,-3-13-1,-1-5 1,-4-14 0,-4-6-1,-3-8 1,-5-6-1,-7-2 0,-2-9 0,-7 0 1,-9-3-1,-11 0 0,-5 1 0,-8 2 1,-10 8-2,-15 5 1,-11 9-3,-10 17-2,-17-9-12,-6 25-22,-20 5 1,-14 13-2,-19 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26.36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736 0 12,'8'33'25,"-13"-5"2,4 7-9,1 9-2,-2 6-4,5 13-3,-6-1-2,6 11-3,-6 7 0,6 12-2,-6 10 1,3 11-1,-3 7 1,2 14-1,-4 12-1,4 15 1,-3 8 1,1 12-2,0 7 1,0 15 0,0 6-2,1 7 2,-1 9-1,0 1 0,0 5 0,-1 4 0,1 5-1,-3 2 0,0 4 0,1 4-1,-3-2 0,1 4 1,-2 0-1,2 0 1,-1-10-1,4-2 1,-1-6 0,3-11 0,0-11 0,2-8 0,3-16 0,0-9 1,1-14 0,2-9-1,0-18 1,3-6 0,-2-10 0,4-14-1,-4-7 0,2-11 0,-2-8 1,-1-13-1,-2-9 0,-1-8 0,0-12 0,-3-4 1,0-11-1,-1-3 0,-2-7 0,0-2 0,3-13 0,-9 16 1,9-16-1,0 0 0,-19 0 0,19 0 0,-15-11 0,15 11 0,-17-22 0,8 8 0,0 1 0,0-2 0,0-1 0,1-1 0,-3 2 0,1-3 0,-2 1 0,2-5 0,-3 0 0,-1-2 0,-2-1 0,-1 0 0,-2-3 0,-2-1 0,-1-1 0,-3 1 0,0-2 0,1 2 0,-1-2 0,3 1 0,2 1 0,2 4 0,2 3 1,4 3 1,2 4-1,10 15 0,-12-19 0,12 19 0,0 0 1,0 0-1,0 0 0,13 18 0,-2-4 0,5 10 1,3 5-1,6 8 0,3 7 0,3 6 1,1 6-2,3 3 2,2-2-2,0 0 1,0-4 0,1-1 0,-4-11 0,-1-6-1,-2-5 1,-1-5-1,-7-8 1,-1-2-1,-4-5 1,-3-1-1,-15-9 0,19 10 1,-19-10-1,0 0 1,0 0 0,0 0-1,0 0 1,13-10 0,-13 10 0,1-22 0,2 3 0,0-3 0,2-10-1,2-7 1,-1-5-1,3-4 1,0-4-1,1-1 0,2 2 0,-2-1 0,2 7 0,-2 5 0,0 5 0,-1 7 0,-2 6 0,-1 6 0,-6 16 0,8-15 0,-8 15 0,0 0 0,0 0 0,0 0 0,0 0 0,0 0 0,0 0 0,0 0 0,0 0 1,0 0-1,0 0 0,0 0 0,0 0 0,0 0 0,0 0 1,0 0-1,0 0 0,0 0 0,0 0 0,-15-9 0,15 9 0,-21-1 0,7-1 1,-4-1-1,-3 3-1,-2-1 1,-5-1 0,-3 1 0,-6 0 0,-1 2 0,-4-1 0,-4 6 0,-3-2 1,0 5-2,-1 3 1,-2 1 0,2 3 0,0 2 0,3-2 0,2 2 0,2-1 1,2 1-1,4-3 1,5-2-1,5-1 1,5-2-1,6-1 1,16-9-1,-16 17 1,16-17-2,12 17-1,2-17-3,17 16-23,-1-19-12,8 1-1,4-6-1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31.39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0 513 26,'93'-19'22,"8"-15"-2,17-5-1,17-7-5,9-10-2,19 4-3,8-12-1,20 13-1,5-2-1,18 18 0,4 1 0,19 20 1,2 0-2,20 16 0,3 4-1,13 8-3,1 8 1,8 11-2,6 3 1,-2 13-1,-1 8 1,1 15-1,-9 15 0,-4 14 1,-6 12 0,-3 12 0,-13 11 0,-4 16 0,-11 6 0,-7 9-1,-8 5 1,-8 3 0,-11-5-1,-14 4 1,-9-4 0,-12-9-1,-12-4 0,-17-8 0,-15-5-3,-20-21-6,-10 5-30,-21-11 1,-23-13-2,-17-16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32.42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0 556 12,'29'-23'23,"-11"-20"1,20 20-1,2-10-17,4 4-3,12 1 1,7-1 1,10 4 0,5-3 2,10 6 0,8-5 0,13 5-1,2-11 1,17 10-2,3-8 0,16 9-1,6-3 0,13 6-1,6 0 0,16 7-1,8-1 1,8 9 1,5-2-2,11 9 1,4 1-1,6 8 0,1 1 0,6 11 0,0 5-1,2 5 1,4 5-2,1 8 1,0 4 0,0 5 0,0 4-1,0 4 0,-5 5 1,2 10-1,-5 3 2,-3 12-2,-3 7 1,-3 11 0,-3 8 0,-7 10-1,-6 2 0,-6 7 1,-8 2-1,-9 3 1,-11 0-1,-2-3 1,-12-4-1,-9-1 0,-4-4 0,-9 0 1,-5-3-1,-9 1 0,-5-1 0,-8 3-1,-11-2 2,-6 4-1,-11-1-1,-8 0 0,-9-1-1,-8-12-2,-1 5-6,-25-24-21,6-2-6,-5-17-2,-12-14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33.66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1587 20,'16'-27'20,"16"18"2,-1-7-16,0-7 0,10 3 1,5-13 1,13-4 0,2-14 0,13-1 0,7-14 0,13-4-2,6-6 0,12 1-2,2-7 0,13 9 1,5-4-1,16 9 1,7-5-1,12 6 0,13-5-3,15 6 1,11 0-1,13 3 2,7 2-3,12 5 2,3 1-1,14 9 1,-2 3 0,11 9 1,1 6-1,5 10 0,1 11 0,4 10 0,-4 8-1,7 13 1,0 4-1,-3 11 0,-5 1 0,2 8 1,-6 0-1,-2 7 0,-6 3 0,-2 6-1,-12 9 1,-4 2 0,-11 9 0,-4 8 0,-9 0-1,-7 5 1,-14 6 0,-8 4-1,-11-1 1,-8 7-1,-11 0 0,-10 1 0,-12 1-1,-11-1 1,-8-1-1,-13-7-1,-8 4-7,-24-15-28,-6-12 0,-15-10-1,-18-18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9.44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6911 31 18,'0'0'25,"0"0"-2,9-21 0,-9 21-4,0-13-1,0 13-3,0 0-3,0 0 0,0 0-3,0 0-2,0 0-2,0 0-2,-14 10-1,14-10-1,-21 16 0,8-4-1,-2 4 0,-6 4 1,1 2-1,1 0 1,-2 3-1,3 0 1,2-2 0,2 5-1,0-6 1,7 2-1,3-1 0,2-1 1,4 2-2,2-2 2,6 1-1,4-2 0,2 1 0,3 2 1,1-2-1,2 3 0,2 0 1,-2 1-1,-3 2 0,-1 1 0,-5 4 0,-1 2 0,-5 3 0,-4 3 1,-3 2-1,-3 3 0,-4 4 0,-2 0 0,-4 6 0,-2-1 0,-3 4 0,-5-1 0,-2 0 0,-3 3 0,0-3 0,-1 3 0,1-10 1,3-2-2,6-7 2,5-3-2,8-7 1,8-7 0,5-6 0,6-7 0,8-3-1,3-1 2,1-3-1,0-1 0,-2 1 0,-2 2 0,-7 3 0,-3 6 0,-10 5 0,-5 6 0,-8 5 0,-3 6 0,-4 3 0,0 2 0,1 1 0,1-3 0,1 0 0,4-4 0,4-2 0,6-4 0,2 0 0,2-3 0,6 0-1,-1-1 2,8-2-2,1 4 1,2-4 0,-1 1 0,1-4 0,1 0-1,-3-2 2,0-1-2,-5 0 1,-4-6 0,-2 2 0,-3-2 0,-2 3 0,-2 2 1,-1-2-1,-3 2 0,0-1 0,1-2 0,1-2 0,4-13 1,-4 19-1,4-19 0,0 0-1,0 0 0,0 0-2,8-16-1,-8 16-1,6-23-1,-6 23-1,2-27-1,-2 27 0,-6-26 2,6 26 0,-18-28 1,18 28 2,-25-31 1,11 15 2,-4-2 2,-3 0 1,2 4 1,-4-7 1,6 8 1,-8-5-1,11 12 3,-11-7-3,10 10 0,-4-6-1,19 9 0,-27-1 0,27 1-2,-16 1 1,16-1-1,0 0-1,0 0 1,0 0-1,0 0-1,0 0 1,0 0-1,0 0 0,0 0 0,5 17 0,-5-17 0,17 25 0,-3-11 0,-1 4 1,2 1-1,-1 0 0,4 2 0,-2-7 1,3 1 0,0-2 0,0 2-1,1-3 1,-3 1 0,1-1 0,-2 1 0,-1-1-1,-2 0 1,-13-12 1,19 16-1,-19-16 0,21 4 1,-21-4 0,23-12-1,-10-1 1,4-4-1,2-10 1,4-7-2,4-5 1,4-4 0,-1 2 0,3 1-2,-1 5 0,-4 2-3,9 22-20,-19 2-15,-1 4 0,-17 5-3,15 0 2</inkml:trace>
  <inkml:trace contextRef="#ctx0" brushRef="#br0" timeOffset="10911">6014 3273 20,'0'0'25,"0"0"-2,0 0-1,0 0-3,-14-10-4,14 10-1,0 0-3,0 0 0,0 0-4,0 0 1,-16 3-2,16-3-1,0 0-1,0 0-1,-17 4-1,17-4 1,0 0-2,-16 9 1,16-9-1,0 0 0,-17 6 0,17-6 0,0 0 0,-18 4-1,18-4 1,-13 3-1,13-3 1,-14 4-1,14-4 1,-13 5-2,13-5 2,0 0-2,-16 7 2,16-7 0,0 0-1,-15 5 0,15-5 1,0 0 0,-17 3-1,17-3 1,-19 3-1,19-3 0,-23 2 1,23-2-1,-23 3 0,23-3 0,-24 0 0,24 0 1,-17 0-1,17 0 1,-16-1-1,16 1 1,-18 0-1,18 0 1,-21-2-1,21 2 1,-25 2-1,11-4 0,-1 4 0,0-4 0,-1 4 1,0-2-1,0 0 0,0-2 0,-1 2 0,3 2 1,-3-4-1,0 4 0,-2-4 0,0 2 0,-3 0 0,-2 2 1,-2-2 0,-1 0-1,-2 3 0,-4 0 0,-1 0 1,-4 0-1,0 1 1,-2-1-1,-4 1 1,-4 2-1,-4-1 0,1-1 1,-5 1-1,-1 0 0,-4 1 1,-1 2-1,-2-5 0,2-2 0,-1-1 1,-2 0-1,2-3 0,0-1 0,2-2 1,1-3-1,4 3 0,-3 0 0,3-3 0,2 2 0,0-3 0,2 1 1,-1 0-2,2-1 2,-5-2-1,4 0 0,-1-1 0,1 1 1,-4-1-2,0 0 1,0-2 0,0 0 0,2 1 1,-1-2-1,-2-1 0,2 0 0,1-2 1,1 0-2,-1-2 2,2 0-1,-1-1 0,-1 0 0,4-3 0,-3 2 1,3-1-1,0 1 0,0-4 1,-2 2-1,1 0 1,0 0-1,1 2 0,0-1 0,-5-1 0,1-1 0,1 2 0,1 1 0,-1-4 1,0 4-1,0-4 0,-1 2 0,0-3 0,-1 0 1,2 0-2,-1 0 1,-1 3 0,1-1 0,3-2 0,-1 3 1,2 0-1,3 2-1,-3-2 2,2-2-1,1-1 0,2 0 0,1 0 0,0-1 0,2 1 0,-3 0 0,4 2 0,-1-1 1,-3 4-1,3-1 0,-2 1 1,1 2-1,0 0 0,1 1 0,2 1 0,-1 1 0,1-1 0,2 3 0,3 0 1,-2-2-1,2 0 0,1 2 0,1 1 0,3-2 0,2 3 0,1-2 0,2 5 1,3-1-1,4 2 0,2-1 0,2 2 0,0 2 1,14 7-1,-19-13 0,19 13 0,-14-10 0,14 10 0,0 0 0,-15-8 0,15 8 0,0 0 0,0 0 0,0 0 0,0 0 1,0 0-1,0 0 0,0 0 0,-13-7 0,13 7 0,0 0-1,0 0 1,0 0 0,0 0 0,0 0 0,0 0 0,0 0-1,0 0 1,13 3 0,-13-3 0,0 0 0,19 10 0,-19-10 0,18 9 0,-18-9 0,20 9 0,-20-9 0,24 7 0,-24-7 0,23 6 0,-23-6 0,22 6 0,-22-6 0,22 4 0,-22-4 0,22 6 0,-8-3 0,-14-3-1,23 4 2,-23-4-2,22 5 1,-22-5 0,19 3 0,-19-3 1,18 0-2,-18 0 1,13 1 0,-13-1 0,0 0 0,0 0-1,0 0 1,0 0 0,13 0 0,-13 0 0,0 0 0,0 0-1,0 0 1,15-7 0,-15 7-1,16-9 1,-16 9-1,22-9 1,-22 9 0,24-4 0,-24 4 0,20-5-1,-20 5 1,15-1 0,-15 1 0,0 0 0,0 0-1,0 0 1,0 0 0,0 0 1,0 0-1,0 0 0,13-1 0,-13 1 0,0 0 0,0 0 0,0 0 0,0 0-1,0 0 1,0 0 0,0 0 0,0 0 0,0 0 0,0 0 0,-16 1 0,16-1 0,-22 0 0,7 0 0,-2 0 0,-1-1 0,-2 2 0,-4-2 0,1-1 0,-1-1 0,0 2 0,2-1 0,0-1 0,0 2 1,3-4-1,3 2 0,1 2 0,2-2 0,-2 0 0,15 3 0,-22-4 0,22 4 0,-20-2 0,20 2 0,-18-1 0,18 1 0,-15 0 0,15 0 0,-13 3 0,13-3 0,0 0 0,0 0 0,-15 10 0,15-10 0,0 0 0,-4 16 0,4-16 0,2 18 0,-2-18 0,1 20 0,-1-20 0,6 25 0,-2-10 0,-4-15 0,12 28 1,-5-15-1,2 3 0,-1-1 0,0 1 0,3 0 0,-2 1 0,1-1 0,-1-2 0,1 0-1,-10-14 2,18 20-1,-18-20 0,17 15 0,-17-15 0,15 13 0,-15-13 0,0 0 0,16 13 0,-16-13 0,0 0 0,7 14 0,-7-14 0,0 0 0,0 0 1,0 0-1,0 0 1,0 0-1,0 0 0,0 0 1,0 0-1,0 0 0,0 0 0,0 0 1,0 0-1,0 0-1,0 0 1,11 16-1,-11-16-2,12 15-6,-12-15-21,0 0-10,13 5-1,-13-5 0,17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8T23:38:55.9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F070AD-2BD0-4A67-B22D-8289B904CCAA}" emma:medium="tactile" emma:mode="ink">
          <msink:context xmlns:msink="http://schemas.microsoft.com/ink/2010/main" type="inkDrawing" rotatedBoundingBox="16352,5223 19065,10228 17089,11299 14376,6294" semanticType="callout" shapeName="Other">
            <msink:sourceLink direction="from" ref="{DB10C343-E7C3-47BB-BD72-E80F930BF16E}"/>
          </msink:context>
        </emma:interpretation>
      </emma:emma>
    </inkml:annotationXML>
    <inkml:trace contextRef="#ctx0" brushRef="#br0">73 0 6,'0'0'19,"-15"13"-3,15-13 1,0 0-4,0 0-4,0 0 1,0 18-4,0-18 1,0 0-2,0 0 0,2 14-1,-2-14 0,0 16-1,0-16 1,0 19-1,0-19 0,-2 24 0,2-24-1,-1 26 0,1-26-1,-2 24 1,2-24-1,0 24 0,0-24 0,0 25 0,-2-10 0,2 1 0,0 1 0,0 2 0,0 2 0,2 2 0,-4-1 0,2 4-1,0-4 1,2 5-1,0-1 1,-1 1 0,1-2-1,-1 2 1,3 4 0,-1-1 0,0 2-1,0 3 1,-1 0-1,-1 1 0,1 0 0,1 3 1,-3 1-1,2-2-1,0 2 1,-1 0 0,1-2 0,-1 2-1,1-2 1,0 1-1,1-1 1,-2 2 0,1-3 0,0 1 0,-2 2 0,1 2 0,-2 1 0,1 5 0,0 0 0,-2 1 0,2 4 0,-2-1 0,2 0 0,-1 2 0,1-1-1,0-2 0,-2 3 0,2-1 0,-1-2 2,1 2-3,-2-1 2,0 1-1,2 3 2,0-3-1,-1-4 0,1 2 0,-2 2 0,2-3 0,-1 1-1,1-2 2,-2-1-2,2 0 1,-2-2 0,2 1 0,-1-4-1,-1-2 1,0 6 1,1-1 0,-2 0 0,-2 1-1,0-1 1,0 2 0,0 0 0,1 1 0,-3-4-1,2 1 0,1-2 0,-1-3 0,2-1 0,-1 0 0,3-2 0,-3 2 0,3-3 0,1 1 0,-2 1 0,1 1 0,-3 3 0,3 0 0,-1-2 0,1-1 0,-1 2-1,0-4 2,2-1 0,0-4 0,0-1 0,2-1-1,0-3 2,-2 3-2,0-6 2,1 1-2,-1 1 0,0 0 0,2 0 0,-2-1 0,0-2 0,0 0 0,0 0 0,0-3 0,0-2 1,1 0-1,-1 0 0,4-1-1,-3-2 1,2 0 0,-3-16 0,10 28 0,-3-13 0,-3 1-1,-4-16 1,16 29 1,-6-15-2,1 0 2,1 2-1,0-1-1,3-1 1,1-3 0,3-1 0,2-2 0,5-3 0,4-5 0,2 0 0,5-4 0,2 1 0,4 2 0,3 1 0,4 3 1,0 2-1,6 4 0,4 1 0,4 1 1,5 0-1,3 0 0,3-3 2,1-1-2,7-4 1,-1-5-1,0 2 1,3-3 0,0-3-1,3-1 1,4-1-1,1 2 0,-5 3 1,-1-1-1,-2 1 0,-7 3 1,-4 2-1,-3-1 0,-7 3 0,-6-1 0,-5 0 0,-5-1 1,-3-1-1,-3 1 0,-6-2 0,-7 0 0,-5 0 1,-3 0-1,-5-3 0,-16 3 0,20-2 0,-20 2 1,0 0-1,0 0 1,0 0-1,0 0 0,0 0 1,0 0-1,-2-17 1,2 17-1,-8-18 0,8 18 0,-11-19 1,11 19-1,-18-24 0,18 24 0,-22-23 0,7 12 0,15 11 1,-29-21-1,13 12 0,0-1 0,-1 1 0,0-2 0,-3-1 0,5 0 0,-6 2 0,2 0 0,0-1 0,1 0 0,-1 3 1,1-2-2,4 1 1,-4 3 1,18 6-1,-22-13 0,22 13 0,-15-7 0,15 7 0,0 0 0,0 0 0,0 0 0,0 0-1,0 0 1,0 0 0,0 0 0,0 0 0,0 0-1,0 0 1,0 0 0,0 0 0,11 15 0,-11-15-1,20 12 1,-20-12 0,27 18 0,-27-18 0,32 21 0,-11-8 0,0 1 0,3 5 0,-2 2 0,4 0 0,-4 1 0,6 4 0,-6-2 0,2 0 0,0 1 0,0 1 0,1-4 0,23 23 0,-26-24 0,-3-4 0,1 2 1,-3-4-2,-2-1 1,-15-14 0,24 22 0,-24-22 0,17 18 0,-17-18 0,0 0 0,18 14 0,-18-14 0,0 0 0,0 0 1,0 0-1,0 0 0,0 0 0,0 0 0,-14 10 0,14-10 1,-26 3-1,7 0 0,-7 4 0,-3 5 0,-5 3 1,-2 4 1,-5 10-1,0 3 0,-4 3 1,0 3-2,0-7-2,13 7-14,-11-22-24,10-8-2,-3-13 0,-8 0-2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33.6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-13 1975 13,'-3'13'23,"3"-13"-5,0 0 2,0 0-1,0 0-3,0 0-3,0 0-1,0 0-4,0 0 0,0 0-3,0 0-2,0 0 0,2-16-1,-2 16 0,0 0 0,16-17-1,-16 17 2,19-16-1,-19 16 0,24-18 0,-24 18 0,29-22 0,-11 8 0,2-1 0,6 1-1,2-6 1,1-2-2,2 1 1,1-3 0,2 0 0,-1 2 0,1 0 0,-5 0 0,1 5 0,-1-1 0,-1 3 0,-3-1 0,3 1 0,2-3 0,1 0 0,3-1 0,3-2-1,1-1 1,3 0 0,3-2 0,2 0-1,-3 2 0,1-2 1,-3-1 0,4 1 0,-4 0-1,2 0 1,1-1 0,3 0-1,3-4 1,3 0-1,3-1 0,3 0 0,3-1 1,2 1-1,1 2 0,-2-1 0,-1 3 1,-2 0 0,-1-2-2,0 1 2,-3 0-1,2 2 0,-3 0 0,1 0 0,1-1-1,2 1 1,-3 4 0,0 0 0,0 3 0,-1-1 0,-1 1 0,-2 0 0,-2 4 0,-3-1 0,0 0 0,-2 0 0,-1 0 0,2-1 0,-1-1 0,0 2 0,0-2 1,1-1-1,-2 1 0,-1 1 0,0 1 0,-6 5 0,0-2 0,-1 1 0,0 2 0,1 0 0,2-2 0,3-1 0,1 3 0,1-5 0,0 2 0,0 2 0,0 0 0,-2-1 0,-5 7 0,-2-1 0,-4-1 0,-2 5 0,2-5 0,-1 1 0,1 2 1,0-1-1,1 1 0,1-3 0,1 2 0,1-2 0,-1 1 0,1 4 0,4-5 0,-2 3 1,1-2-1,3 2 0,3-1 1,4 1-1,0 0 0,4-2 0,-2 5 0,5-3 1,-4 2-1,1-1 0,1-1 0,-3 2 0,0-3 0,-3 2 1,-2-2-1,-1 1 0,-1 1 0,-2-1 0,-6 5-1,-1-4 2,-3 4-1,-1-2 0,-2 1 0,-3 1 0,-5-4 1,3 2-1,-6-1 0,1 1 0,-2 1 0,0-2 0,-2 1 0,0 1 0,0 1 0,-1-1 0,-13-1 0,22 0 0,-22 0 0,19 2 0,-19-2 0,15 0-1,-15 0 1,0 0 0,13 1 1,-13-1-2,0 0 1,0 0 0,0 0 1,0 0-1,0 0 0,0 0 0,0 0 0,0 0 0,0 0 0,0 0 1,0 0-1,0 0 0,0 0 0,0 0 0,0 0 1,0 0-1,0 0 0,0 0 0,0 0-1,0 0 1,0 0 0,0 0 0,0 0-1,0 0 2,0 0-2,0 0 1,0 0 1,0 0-1,0 0 0,0 0 0,0 0 0,0 0 0,0 0 0,0 0 0,0 0 0,0 0 0,0 0 0,0 0 0,0 0-1,0 0 1,14 5 1,-14-5-2,0 0 1,0 0 0,0 0 0,13-2 0,-13 2 0,0 0 0,0 0 0,0 0 0,0 0 0,0 0 0,0 0 0,0 0 0,0 0 1,0 0-1,0 0 0,0 0 0,0 0 0,0 0 0,0 0 0,0 0 0,0 0 0,0 0 0,0 0 1,0 0-1,0 0-1,0 0 1,0 0 0,0 0 0,0 0 0,0 0 0,0 0 0,0 0 0,0 0 0,0 0 0,0 0 1,0 0-1,0 0 0,0 0-1,0 0 2,0 0-1,0 0 0,0 0 0,0 0 0,0 0 0,0 0 1,0 0-1,0 0 0,0 0 0,0 0 0,0 0 0,0 0 0,0 0 0,0 0 0,0 0 0,0 0 0,0 0 0,0 0 0,0 0 0,0 0 0,0 0 0,0 0 0,0 0 1,0 0-1,0 0 0,0 0 0,0 0 0,0 0 0,0 0 0,0 0 0,0 0 0,0 0 0,0 0 0,0 0 0,0 0 0,0 0 0,0 0 0,0 0 0,0 0 0,0 0 0,13 6 0,-13-6 1,0 0-1,0 0-1,0 0 2,0 0-2,0 0 1,0 0 0,0 0 0,0 0 1,0 0-2,0 0 1,0 0 1,0 0-1,0 0-1,0 0 1,0 0 0,0 0 0,0 0 0,0 0 0,0 0 0,0 0 0,0 0 0,0 0 0,0 0 0,0 0 0,0 0 0,0 0 0,0 0 0,0 0 0,0 0-1,0 0 1,0 0 0,0 0 0,0 0 0,0 0 0,0 0 0,0 0 0,0 0 0,13 1 0,-13-1 0,0 0 0,18 2-1,-18-2 2,16 3-1,-16-3 0,15 3 0,-15-3 0,13 3 0,-13-3 0,14 3 0,-14-3 0,0 0 0,13 3 0,-13-3 1,0 0-1,0 0 0,13-2 0,-13 2 0,0 0 0,0 0 0,13 2 0,-13-2 0,0 0 0,0 0 0,0 0 0,15 7 0,-15-7 0,0 0 0,0 0 0,16 6 0,-16-6 0,0 0 0,18 5 0,-18-5 0,15 6 0,-15-6 0,13 4 0,-13-4 0,0 0 0,16 6 1,-16-6-1,0 0 0,14 3 0,-14-3 0,0 0 0,16 5-1,-16-5 1,13 7 0,-13-7 0,19 4 0,-19-4 0,21 3 0,-21-3 0,19-1 0,-19 1 1,16-3-2,-16 3 1,0 0 0,16 3 0,-16-3 0,0 0 0,0 0 0,0 0 0,0 0 0,0 0 0,14 6 0,-14-6 0,0 0 0,0 0 0,0 0 0,0 0 0,0 0 0,0 0 0,0 0 0,0 0 0,0 0 0,13 7 0,-13-7 0,0 0 0,0 0 0,0 0 0,0 0 1,0 0-1,0 0 0,0 0 0,0 0 1,0 0-1,0 0 1,0 0-1,0 0 0,0 0 1,0 0-1,0 0 0,1-13 0,-1 13 0,0 0 0,-5-19 0,5 19 0,-8-20 0,8 20 0,-13-16 0,13 16 0,-13-17 1,13 17-1,-14-14-1,14 14 2,-17-15-2,17 15 1,-14-21 0,14 21 0,-17-22 0,17 22 1,-18-24-1,9 9-1,9 15 1,-16-24 0,16 24 0,-15-18 0,15 18 0,-12-15 0,12 15 0,0 0 0,-13-13 1,13 13-1,0 0 0,0 0-1,0 0 1,0 0 0,0 0 0,0 0 0,0 0 0,0 0 0,0 0-1,0 0 1,0 0 0,0 0 0,0 0 0,0 0-1,0 0 1,8 16 0,-8-16 0,10 20 0,-10-20 0,12 22 0,-12-22 0,13 22 0,-13-22 0,13 24 0,-7-11 0,1 1 0,-1 1 0,-1 0-1,1 0 1,4 1 0,-4-1 0,3 1 0,-9-16 0,16 25 0,-16-25 1,15 20-1,-15-20 0,10 13-1,-10-13 1,0 0 0,9 15 0,-9-15 0,0 0 0,0 0 0,0 0 0,0 0 1,0 0-1,0 0 0,0 0-1,0 0 1,0 0 0,0 0 0,0 0 0,4 15 0,-4-15 0,0 0 0,0 0 0,0 0 0,5 16 0,-5-16 0,0 0 0,4 17 0,-4-17 0,0 0-1,5 13 1,-5-13 0,0 0 0,0 0 1,0 0-1,0 0-1,0 0 1,0 0 1,0 0-1,0 0 0,0 0 0,0 0 0,0 0 0,1 13 0,-1-13 0,0 0 1,-13 12-1,13-12 0,-22 12 0,7-1 1,-3 1-1,-2 0 0,-5 1 0,-1 5 0,0-3 1,-2 1-1,-2 0 0,1 1 1,1-4-1,3-1 0,1-2 1,7-2-1,2 1 0,15-9 1,-19 10-1,19-10 1,0 0-1,0 0 1,0 0-1,-14 14 0,14-14 1,0 0-1,0 0 0,0 0 0,0 0 1,0 0-1,0 0 0,0 0 1,0 0-1,0 0-1,0 0-2,0 0-1,0 0-7,0 0-21,14 3-7,-14-3-2,19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9.44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6911 31 18,'0'0'25,"0"0"-2,9-21 0,-9 21-4,0-13-1,0 13-3,0 0-3,0 0 0,0 0-3,0 0-2,0 0-2,0 0-2,-14 10-1,14-10-1,-21 16 0,8-4-1,-2 4 0,-6 4 1,1 2-1,1 0 1,-2 3-1,3 0 1,2-2 0,2 5-1,0-6 1,7 2-1,3-1 0,2-1 1,4 2-2,2-2 2,6 1-1,4-2 0,2 1 0,3 2 1,1-2-1,2 3 0,2 0 1,-2 1-1,-3 2 0,-1 1 0,-5 4 0,-1 2 0,-5 3 0,-4 3 1,-3 2-1,-3 3 0,-4 4 0,-2 0 0,-4 6 0,-2-1 0,-3 4 0,-5-1 0,-2 0 0,-3 3 0,0-3 0,-1 3 0,1-10 1,3-2-2,6-7 2,5-3-2,8-7 1,8-7 0,5-6 0,6-7 0,8-3-1,3-1 2,1-3-1,0-1 0,-2 1 0,-2 2 0,-7 3 0,-3 6 0,-10 5 0,-5 6 0,-8 5 0,-3 6 0,-4 3 0,0 2 0,1 1 0,1-3 0,1 0 0,4-4 0,4-2 0,6-4 0,2 0 0,2-3 0,6 0-1,-1-1 2,8-2-2,1 4 1,2-4 0,-1 1 0,1-4 0,1 0-1,-3-2 2,0-1-2,-5 0 1,-4-6 0,-2 2 0,-3-2 0,-2 3 0,-2 2 1,-1-2-1,-3 2 0,0-1 0,1-2 0,1-2 0,4-13 1,-4 19-1,4-19 0,0 0-1,0 0 0,0 0-2,8-16-1,-8 16-1,6-23-1,-6 23-1,2-27-1,-2 27 0,-6-26 2,6 26 0,-18-28 1,18 28 2,-25-31 1,11 15 2,-4-2 2,-3 0 1,2 4 1,-4-7 1,6 8 1,-8-5-1,11 12 3,-11-7-3,10 10 0,-4-6-1,19 9 0,-27-1 0,27 1-2,-16 1 1,16-1-1,0 0-1,0 0 1,0 0-1,0 0-1,0 0 1,0 0-1,0 0 0,0 0 0,5 17 0,-5-17 0,17 25 0,-3-11 0,-1 4 1,2 1-1,-1 0 0,4 2 0,-2-7 1,3 1 0,0-2 0,0 2-1,1-3 1,-3 1 0,1-1 0,-2 1 0,-1-1-1,-2 0 1,-13-12 1,19 16-1,-19-16 0,21 4 1,-21-4 0,23-12-1,-10-1 1,4-4-1,2-10 1,4-7-2,4-5 1,4-4 0,-1 2 0,3 1-2,-1 5 0,-4 2-3,9 22-20,-19 2-15,-1 4 0,-17 5-3,15 0 2</inkml:trace>
  <inkml:trace contextRef="#ctx0" brushRef="#br0" timeOffset="10911">6014 3273 20,'0'0'25,"0"0"-2,0 0-1,0 0-3,-14-10-4,14 10-1,0 0-3,0 0 0,0 0-4,0 0 1,-16 3-2,16-3-1,0 0-1,0 0-1,-17 4-1,17-4 1,0 0-2,-16 9 1,16-9-1,0 0 0,-17 6 0,17-6 0,0 0 0,-18 4-1,18-4 1,-13 3-1,13-3 1,-14 4-1,14-4 1,-13 5-2,13-5 2,0 0-2,-16 7 2,16-7 0,0 0-1,-15 5 0,15-5 1,0 0 0,-17 3-1,17-3 1,-19 3-1,19-3 0,-23 2 1,23-2-1,-23 3 0,23-3 0,-24 0 0,24 0 1,-17 0-1,17 0 1,-16-1-1,16 1 1,-18 0-1,18 0 1,-21-2-1,21 2 1,-25 2-1,11-4 0,-1 4 0,0-4 0,-1 4 1,0-2-1,0 0 0,0-2 0,-1 2 0,3 2 1,-3-4-1,0 4 0,-2-4 0,0 2 0,-3 0 0,-2 2 1,-2-2 0,-1 0-1,-2 3 0,-4 0 0,-1 0 1,-4 0-1,0 1 1,-2-1-1,-4 1 1,-4 2-1,-4-1 0,1-1 1,-5 1-1,-1 0 0,-4 1 1,-1 2-1,-2-5 0,2-2 0,-1-1 1,-2 0-1,2-3 0,0-1 0,2-2 1,1-3-1,4 3 0,-3 0 0,3-3 0,2 2 0,0-3 0,2 1 1,-1 0-2,2-1 2,-5-2-1,4 0 0,-1-1 0,1 1 1,-4-1-2,0 0 1,0-2 0,0 0 0,2 1 1,-1-2-1,-2-1 0,2 0 0,1-2 1,1 0-2,-1-2 2,2 0-1,-1-1 0,-1 0 0,4-3 0,-3 2 1,3-1-1,0 1 0,0-4 1,-2 2-1,1 0 1,0 0-1,1 2 0,0-1 0,-5-1 0,1-1 0,1 2 0,1 1 0,-1-4 1,0 4-1,0-4 0,-1 2 0,0-3 0,-1 0 1,2 0-2,-1 0 1,-1 3 0,1-1 0,3-2 0,-1 3 1,2 0-1,3 2-1,-3-2 2,2-2-1,1-1 0,2 0 0,1 0 0,0-1 0,2 1 0,-3 0 0,4 2 0,-1-1 1,-3 4-1,3-1 0,-2 1 1,1 2-1,0 0 0,1 1 0,2 1 0,-1 1 0,1-1 0,2 3 0,3 0 1,-2-2-1,2 0 0,1 2 0,1 1 0,3-2 0,2 3 0,1-2 0,2 5 1,3-1-1,4 2 0,2-1 0,2 2 0,0 2 1,14 7-1,-19-13 0,19 13 0,-14-10 0,14 10 0,0 0 0,-15-8 0,15 8 0,0 0 0,0 0 0,0 0 0,0 0 1,0 0-1,0 0 0,0 0 0,-13-7 0,13 7 0,0 0-1,0 0 1,0 0 0,0 0 0,0 0 0,0 0 0,0 0-1,0 0 1,13 3 0,-13-3 0,0 0 0,19 10 0,-19-10 0,18 9 0,-18-9 0,20 9 0,-20-9 0,24 7 0,-24-7 0,23 6 0,-23-6 0,22 6 0,-22-6 0,22 4 0,-22-4 0,22 6 0,-8-3 0,-14-3-1,23 4 2,-23-4-2,22 5 1,-22-5 0,19 3 0,-19-3 1,18 0-2,-18 0 1,13 1 0,-13-1 0,0 0 0,0 0-1,0 0 1,0 0 0,13 0 0,-13 0 0,0 0 0,0 0-1,0 0 1,15-7 0,-15 7-1,16-9 1,-16 9-1,22-9 1,-22 9 0,24-4 0,-24 4 0,20-5-1,-20 5 1,15-1 0,-15 1 0,0 0 0,0 0-1,0 0 1,0 0 0,0 0 1,0 0-1,0 0 0,13-1 0,-13 1 0,0 0 0,0 0 0,0 0 0,0 0-1,0 0 1,0 0 0,0 0 0,0 0 0,0 0 0,0 0 0,-16 1 0,16-1 0,-22 0 0,7 0 0,-2 0 0,-1-1 0,-2 2 0,-4-2 0,1-1 0,-1-1 0,0 2 0,2-1 0,0-1 0,0 2 1,3-4-1,3 2 0,1 2 0,2-2 0,-2 0 0,15 3 0,-22-4 0,22 4 0,-20-2 0,20 2 0,-18-1 0,18 1 0,-15 0 0,15 0 0,-13 3 0,13-3 0,0 0 0,0 0 0,-15 10 0,15-10 0,0 0 0,-4 16 0,4-16 0,2 18 0,-2-18 0,1 20 0,-1-20 0,6 25 0,-2-10 0,-4-15 0,12 28 1,-5-15-1,2 3 0,-1-1 0,0 1 0,3 0 0,-2 1 0,1-1 0,-1-2 0,1 0-1,-10-14 2,18 20-1,-18-20 0,17 15 0,-17-15 0,15 13 0,-15-13 0,0 0 0,16 13 0,-16-13 0,0 0 0,7 14 0,-7-14 0,0 0 0,0 0 1,0 0-1,0 0 1,0 0-1,0 0 0,0 0 1,0 0-1,0 0 0,0 0 0,0 0 1,0 0-1,0 0-1,0 0 1,11 16-1,-11-16-2,12 15-6,-12-15-21,0 0-10,13 5-1,-13-5 0,17 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33.6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-13 1975 13,'-3'13'23,"3"-13"-5,0 0 2,0 0-1,0 0-3,0 0-3,0 0-1,0 0-4,0 0 0,0 0-3,0 0-2,0 0 0,2-16-1,-2 16 0,0 0 0,16-17-1,-16 17 2,19-16-1,-19 16 0,24-18 0,-24 18 0,29-22 0,-11 8 0,2-1 0,6 1-1,2-6 1,1-2-2,2 1 1,1-3 0,2 0 0,-1 2 0,1 0 0,-5 0 0,1 5 0,-1-1 0,-1 3 0,-3-1 0,3 1 0,2-3 0,1 0 0,3-1 0,3-2-1,1-1 1,3 0 0,3-2 0,2 0-1,-3 2 0,1-2 1,-3-1 0,4 1 0,-4 0-1,2 0 1,1-1 0,3 0-1,3-4 1,3 0-1,3-1 0,3 0 0,3-1 1,2 1-1,1 2 0,-2-1 0,-1 3 1,-2 0 0,-1-2-2,0 1 2,-3 0-1,2 2 0,-3 0 0,1 0 0,1-1-1,2 1 1,-3 4 0,0 0 0,0 3 0,-1-1 0,-1 1 0,-2 0 0,-2 4 0,-3-1 0,0 0 0,-2 0 0,-1 0 0,2-1 0,-1-1 0,0 2 0,0-2 1,1-1-1,-2 1 0,-1 1 0,0 1 0,-6 5 0,0-2 0,-1 1 0,0 2 0,1 0 0,2-2 0,3-1 0,1 3 0,1-5 0,0 2 0,0 2 0,0 0 0,-2-1 0,-5 7 0,-2-1 0,-4-1 0,-2 5 0,2-5 0,-1 1 0,1 2 1,0-1-1,1 1 0,1-3 0,1 2 0,1-2 0,-1 1 0,1 4 0,4-5 0,-2 3 1,1-2-1,3 2 0,3-1 1,4 1-1,0 0 0,4-2 0,-2 5 0,5-3 1,-4 2-1,1-1 0,1-1 0,-3 2 0,0-3 0,-3 2 1,-2-2-1,-1 1 0,-1 1 0,-2-1 0,-6 5-1,-1-4 2,-3 4-1,-1-2 0,-2 1 0,-3 1 0,-5-4 1,3 2-1,-6-1 0,1 1 0,-2 1 0,0-2 0,-2 1 0,0 1 0,0 1 0,-1-1 0,-13-1 0,22 0 0,-22 0 0,19 2 0,-19-2 0,15 0-1,-15 0 1,0 0 0,13 1 1,-13-1-2,0 0 1,0 0 0,0 0 1,0 0-1,0 0 0,0 0 0,0 0 0,0 0 0,0 0 0,0 0 1,0 0-1,0 0 0,0 0 0,0 0 0,0 0 1,0 0-1,0 0 0,0 0 0,0 0-1,0 0 1,0 0 0,0 0 0,0 0-1,0 0 2,0 0-2,0 0 1,0 0 1,0 0-1,0 0 0,0 0 0,0 0 0,0 0 0,0 0 0,0 0 0,0 0 0,0 0 0,0 0 0,0 0 0,0 0-1,0 0 1,14 5 1,-14-5-2,0 0 1,0 0 0,0 0 0,13-2 0,-13 2 0,0 0 0,0 0 0,0 0 0,0 0 0,0 0 0,0 0 0,0 0 0,0 0 1,0 0-1,0 0 0,0 0 0,0 0 0,0 0 0,0 0 0,0 0 0,0 0 0,0 0 0,0 0 1,0 0-1,0 0-1,0 0 1,0 0 0,0 0 0,0 0 0,0 0 0,0 0 0,0 0 0,0 0 0,0 0 0,0 0 1,0 0-1,0 0 0,0 0-1,0 0 2,0 0-1,0 0 0,0 0 0,0 0 0,0 0 0,0 0 1,0 0-1,0 0 0,0 0 0,0 0 0,0 0 0,0 0 0,0 0 0,0 0 0,0 0 0,0 0 0,0 0 0,0 0 0,0 0 0,0 0 0,0 0 0,0 0 0,0 0 1,0 0-1,0 0 0,0 0 0,0 0 0,0 0 0,0 0 0,0 0 0,0 0 0,0 0 0,0 0 0,0 0 0,0 0 0,0 0 0,0 0 0,0 0 0,0 0 0,0 0 0,13 6 0,-13-6 1,0 0-1,0 0-1,0 0 2,0 0-2,0 0 1,0 0 0,0 0 0,0 0 1,0 0-2,0 0 1,0 0 1,0 0-1,0 0-1,0 0 1,0 0 0,0 0 0,0 0 0,0 0 0,0 0 0,0 0 0,0 0 0,0 0 0,0 0 0,0 0 0,0 0 0,0 0 0,0 0 0,0 0 0,0 0-1,0 0 1,0 0 0,0 0 0,0 0 0,0 0 0,0 0 0,0 0 0,0 0 0,13 1 0,-13-1 0,0 0 0,18 2-1,-18-2 2,16 3-1,-16-3 0,15 3 0,-15-3 0,13 3 0,-13-3 0,14 3 0,-14-3 0,0 0 0,13 3 0,-13-3 1,0 0-1,0 0 0,13-2 0,-13 2 0,0 0 0,0 0 0,13 2 0,-13-2 0,0 0 0,0 0 0,0 0 0,15 7 0,-15-7 0,0 0 0,0 0 0,16 6 0,-16-6 0,0 0 0,18 5 0,-18-5 0,15 6 0,-15-6 0,13 4 0,-13-4 0,0 0 0,16 6 1,-16-6-1,0 0 0,14 3 0,-14-3 0,0 0 0,16 5-1,-16-5 1,13 7 0,-13-7 0,19 4 0,-19-4 0,21 3 0,-21-3 0,19-1 0,-19 1 1,16-3-2,-16 3 1,0 0 0,16 3 0,-16-3 0,0 0 0,0 0 0,0 0 0,0 0 0,0 0 0,14 6 0,-14-6 0,0 0 0,0 0 0,0 0 0,0 0 0,0 0 0,0 0 0,0 0 0,0 0 0,0 0 0,13 7 0,-13-7 0,0 0 0,0 0 0,0 0 0,0 0 1,0 0-1,0 0 0,0 0 0,0 0 1,0 0-1,0 0 1,0 0-1,0 0 0,0 0 1,0 0-1,0 0 0,1-13 0,-1 13 0,0 0 0,-5-19 0,5 19 0,-8-20 0,8 20 0,-13-16 0,13 16 0,-13-17 1,13 17-1,-14-14-1,14 14 2,-17-15-2,17 15 1,-14-21 0,14 21 0,-17-22 0,17 22 1,-18-24-1,9 9-1,9 15 1,-16-24 0,16 24 0,-15-18 0,15 18 0,-12-15 0,12 15 0,0 0 0,-13-13 1,13 13-1,0 0 0,0 0-1,0 0 1,0 0 0,0 0 0,0 0 0,0 0 0,0 0 0,0 0-1,0 0 1,0 0 0,0 0 0,0 0 0,0 0-1,0 0 1,8 16 0,-8-16 0,10 20 0,-10-20 0,12 22 0,-12-22 0,13 22 0,-13-22 0,13 24 0,-7-11 0,1 1 0,-1 1 0,-1 0-1,1 0 1,4 1 0,-4-1 0,3 1 0,-9-16 0,16 25 0,-16-25 1,15 20-1,-15-20 0,10 13-1,-10-13 1,0 0 0,9 15 0,-9-15 0,0 0 0,0 0 0,0 0 0,0 0 1,0 0-1,0 0 0,0 0-1,0 0 1,0 0 0,0 0 0,0 0 0,4 15 0,-4-15 0,0 0 0,0 0 0,0 0 0,5 16 0,-5-16 0,0 0 0,4 17 0,-4-17 0,0 0-1,5 13 1,-5-13 0,0 0 0,0 0 1,0 0-1,0 0-1,0 0 1,0 0 1,0 0-1,0 0 0,0 0 0,0 0 0,0 0 0,1 13 0,-1-13 0,0 0 1,-13 12-1,13-12 0,-22 12 0,7-1 1,-3 1-1,-2 0 0,-5 1 0,-1 5 0,0-3 1,-2 1-1,-2 0 0,1 1 1,1-4-1,3-1 0,1-2 1,7-2-1,2 1 0,15-9 1,-19 10-1,19-10 1,0 0-1,0 0 1,0 0-1,-14 14 0,14-14 1,0 0-1,0 0 0,0 0 0,0 0 1,0 0-1,0 0 0,0 0 1,0 0-1,0 0-1,0 0-2,0 0-1,0 0-7,0 0-21,14 3-7,-14-3-2,19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40:41.9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4873 1461 11,'0'0'16,"-3"13"0,3-13 0,0 0 0,0 0-2,0 0-1,0 0-2,0 0-1,0 0-2,0 0-1,0 0-2,-2-16 0,2 16-2,0 0 0,0 0 0,0 0-1,0 0 0,-5-14 0,5 14 0,0 0 0,0 0-1,-17-16 2,17 16-2,0 0 1,-16-15-1,16 15 1,-15-13-1,15 13 0,-19-15 0,19 15 0,-23-19 0,9 8 0,0 0 0,-4-2 0,0 1 0,-1-1 0,0 1 0,-2 1 0,5 0 0,-4-2 0,3 4 0,1-3 0,1 2 0,1 1 0,-1-2 0,0 2 0,0-2 0,-2 1 0,1 1 0,-2-2 0,-3 2-1,-2-3 1,-1 2 0,-2-2-1,-1 0 0,-2-1 1,-4 0-1,-1-2 1,-1 2-1,-3 1 0,-2-1 0,0-1 1,-3 3-1,0-3 0,4 1 1,-4 1-1,3-2 0,0 2 0,5-1 0,-2 1 1,3 0-1,2 0 0,-1 1 1,4-1-1,1 2 0,-2-5 1,2 3-1,-1-3 0,0 4 0,-1-1 0,-1 0 0,2 2 1,1-2-1,0 2 0,1 1 0,2 2 1,2 1-1,0-3 0,3 2 1,1-1-1,-2 1 0,-1 1 0,3-1 0,-2-2 0,0 1 0,1 0 1,-2-1-1,1 1 0,0 1 0,2-2 0,-1 3 0,-1-1 0,-1 0 0,0 2 0,-2-1 0,2-1 1,-3 3-1,0-2 0,0-2 0,-2 1 0,2-2 0,0 2 0,0 0 0,-1-2 1,-1 0-1,-1 2 0,-1-2 0,-1 1-1,-1 2 2,-1-1-1,0 0 0,-2-2 0,0 3 0,-2-1 0,0 1 0,-1-3 0,0 2 0,1 1 0,-3-2 0,2 1 0,0 0 0,0-1 0,-1 1 0,1 0 0,2 1 0,-2 0 0,3 0 0,-1 0-1,-1 0 1,-1 2 1,3-2-1,-1 2-1,-2 1 2,0-3-2,1 1 2,-3 1-1,4-3 0,2-1-1,3-1 0,2 2 1,2-2 0,4 2 0,2 1-1,4-1 1,-2 4-1,0-2 2,2 2-1,0 0 0,1 0 0,-1 0 0,1 1 0,2-1 0,0 1 0,13 2-1,-24 0 1,24 0 0,-21-1 0,21 1 1,-19-2-1,19 2 0,-22-1 0,7-1 0,1-1 0,-3 3 0,-2-1 0,-3 1-1,0 0 1,0-2 0,1 2 0,-1-1 0,2-1 0,-1 1 0,5-1 0,-2 0 0,0 0 0,-1 2 0,-1-1 0,-3 1 0,1-2 0,0 1 0,-1 1 0,-1-3 0,-1 0 0,0 0 1,-2-2-1,-1 4-1,0-2 1,2 0 0,-4 0 0,2 2 0,0 1 0,2-3 0,-1 3 0,4-2 0,2 1 0,-1-1 0,4 2 0,5-1 0,13 1 0,-19-2 0,19 2 0,0 0 0,0 0 0,0 0 0,0 0 0,0 0 1,0 0-1,0 0 0,0 0 0,-15-1 0,15 1 0,0 0 0,-17 3 0,17-3 0,-20 4 0,20-4 0,-20 2 0,20-2 0,-16 1 0,16-1 0,0 0 0,-17-3 1,17 3-2,0 0 1,0 0 0,0 0 0,0 0 0,0 0 0,-17 5 0,17-5 0,-14-2 0,14 2 0,-14-3 0,14 3 0,-14 2 0,14-2 0,0 0 0,0 0 0,0 0 0,0 0 0,0 0 0,0 0 0,0 0 0,0 0 0,0 0 0,0 0 0,0 0-1,0 0 1,0 0 0,0 0 0,0 0 0,0 0 1,17-14-1,-17 14 0,23-10 0,-8 4-1,1 0 1,5 1 0,-1-3 0,4 1 0,1-2 0,0 0 0,2-1 0,-1-2 0,1 0 0,-5 1 0,0-1 0,-1 2 0,-4 1 0,-1 1 0,-2 2-1,-14 6 1,17-5 1,-17 5-1,14-5 0,-14 5 0,0 0 0,0 0 1,-25 8-1,5-6 0,-3 1 0,-7 3 0,-4 0 0,-1 2 0,-2 0 0,-1 0 0,1 2 1,3-1-1,3 0 0,6 1 0,5-3 0,2 2 0,18-9 0,-22 13 0,22-13 0,-18 12-1,18-12 2,-18 13-1,18-13 1,-22 11-1,9-7 1,13-4-1,-21 12 1,21-12 0,-11 13-1,11-13 1,3 19 0,7-6-1,2 4 1,4 0-1,2 1 0,1 0 2,0 1-2,0 0 2,0-2-2,0 1 1,1-5-1,-3 2 1,2-2 0,1-2-1,-1 2 0,1 0-1,2-3-1,3 6-3,-10-13-15,10 11-18,-4-3 0,-2 6 0,-1-3-2</inkml:trace>
  <inkml:trace contextRef="#ctx0" brushRef="#br0" timeOffset="4451">72 4005 24,'0'0'26,"0"0"-3,0 0-3,0 0-4,0 0-3,0 0-2,0 0-3,0 0 0,0 0-2,0 0 0,16 0-3,-16 0 1,0 0 0,0 0-2,21-2 1,-21 2-1,16 0-1,-16 0 1,22-1 0,-22 1 0,28-2 0,-13-1-1,4 3 1,-3-4-1,3 1 1,-1-1-1,1 2 1,-3-1-1,0 2 0,-2-2-1,0 3 2,0-2-2,-14 2 1,23-3-1,-9 2 1,-1-2-1,2 3 0,-2-2 1,2 1 0,2 0-1,1 1 1,0-2 0,1 2-1,-2 0 1,3-1 0,0-1-1,1 1 1,-2-2 0,2 1 0,-2 1-1,3-2 1,0 0-1,0 1 1,2-2-1,2 1 0,1-3 1,1 2-1,0-1 1,6 1 0,0-2 0,-1 2-1,3-1 1,1 1 0,-1-1-1,4 1 1,0-2 0,-2 0 0,4-3-1,0 2 0,3-2 0,2-1 1,1-2-1,5-3 0,2 5 0,-1-5 0,2 1 0,2-1 1,2-1-1,-1 0 1,-1-3-1,1 2 0,-3-3 1,3-1-1,0-1 1,1 0-1,-1 0 1,3-3-1,3 0 0,1 0 1,3-1-1,3-1 0,4-1 0,0-1 0,-1 1 0,2-2 0,0 2 1,2 1-1,-2-3 0,2 1 0,0-4 1,-1 1-1,1 0 0,1-1 1,2-1-1,-1-1 0,3 1 0,-3-1 1,0 4-1,-1-1-1,-2-2 1,2 2 0,-7-2 0,-2 1 0,-5-3 1,-2 3-1,-5 1 0,-3 0 0,-8 2 0,-2 1 0,-5 2 0,-4 1 0,-1 7 0,-6-2-1,-2 2 1,-2 1 0,-4 2 0,-3 3 1,-2 1-1,-2 2 0,0 1 0,-15 9 0,24-15 0,-24 15 0,17-10 0,-17 10 0,16-6-1,-16 6 1,0 0 0,18-4 0,-18 4 0,0 0 0,18-5 0,-18 5 0,17-7 0,-17 7 0,21-6 0,-21 6 0,22-4 0,-22 4 0,16-5 0,-16 5 0,0 0 0,15-4 0,-15 4 0,0 0 0,0 0 0,0 0 0,0 0 0,0 0 0,0 0 0,0 0 1,0 0-1,-15-3 0,15 3 0,-25 1 0,6 2 0,-3-1 0,-3-1 0,-4 2 0,-2 0 0,-2 0 0,-4 0 0,-1 1 0,-2-2 0,1 2 0,-1-1 0,3 0 0,2 0 0,4-1 0,6-1-1,5 1 1,6-2 0,14 0 0,-18 1 0,18-1 0,0 0 0,0 0 0,0 0 0,0 0 0,18-1 0,-18 1 0,23-5 0,-10 4-1,5-2 2,1 0-1,3 0 0,5 0 0,2-1-1,2 1 1,2 1 0,1-1 0,1 5 0,0-1 0,1 2 0,-2 0 0,0 1 1,-2 1-1,-1-2 0,0 0 1,-5-3-1,-2-2 0,-5 4 1,-3-4-1,-2 1 0,-14 1 0,17-2 1,-17 2-1,0 0 0,0 0 0,0 0 1,0 0-1,2 16 0,-2-16 1,-24 28-1,6-8 1,-2 5-1,-7 1 0,-2 2 1,-1 3-1,1-2 0,-1-1 0,7-3-1,-2-7-5,19 8-24,-9-15-11,15-11-1,0 0-1,31-36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9.44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6911 31 18,'0'0'25,"0"0"-2,9-21 0,-9 21-4,0-13-1,0 13-3,0 0-3,0 0 0,0 0-3,0 0-2,0 0-2,0 0-2,-14 10-1,14-10-1,-21 16 0,8-4-1,-2 4 0,-6 4 1,1 2-1,1 0 1,-2 3-1,3 0 1,2-2 0,2 5-1,0-6 1,7 2-1,3-1 0,2-1 1,4 2-2,2-2 2,6 1-1,4-2 0,2 1 0,3 2 1,1-2-1,2 3 0,2 0 1,-2 1-1,-3 2 0,-1 1 0,-5 4 0,-1 2 0,-5 3 0,-4 3 1,-3 2-1,-3 3 0,-4 4 0,-2 0 0,-4 6 0,-2-1 0,-3 4 0,-5-1 0,-2 0 0,-3 3 0,0-3 0,-1 3 0,1-10 1,3-2-2,6-7 2,5-3-2,8-7 1,8-7 0,5-6 0,6-7 0,8-3-1,3-1 2,1-3-1,0-1 0,-2 1 0,-2 2 0,-7 3 0,-3 6 0,-10 5 0,-5 6 0,-8 5 0,-3 6 0,-4 3 0,0 2 0,1 1 0,1-3 0,1 0 0,4-4 0,4-2 0,6-4 0,2 0 0,2-3 0,6 0-1,-1-1 2,8-2-2,1 4 1,2-4 0,-1 1 0,1-4 0,1 0-1,-3-2 2,0-1-2,-5 0 1,-4-6 0,-2 2 0,-3-2 0,-2 3 0,-2 2 1,-1-2-1,-3 2 0,0-1 0,1-2 0,1-2 0,4-13 1,-4 19-1,4-19 0,0 0-1,0 0 0,0 0-2,8-16-1,-8 16-1,6-23-1,-6 23-1,2-27-1,-2 27 0,-6-26 2,6 26 0,-18-28 1,18 28 2,-25-31 1,11 15 2,-4-2 2,-3 0 1,2 4 1,-4-7 1,6 8 1,-8-5-1,11 12 3,-11-7-3,10 10 0,-4-6-1,19 9 0,-27-1 0,27 1-2,-16 1 1,16-1-1,0 0-1,0 0 1,0 0-1,0 0-1,0 0 1,0 0-1,0 0 0,0 0 0,5 17 0,-5-17 0,17 25 0,-3-11 0,-1 4 1,2 1-1,-1 0 0,4 2 0,-2-7 1,3 1 0,0-2 0,0 2-1,1-3 1,-3 1 0,1-1 0,-2 1 0,-1-1-1,-2 0 1,-13-12 1,19 16-1,-19-16 0,21 4 1,-21-4 0,23-12-1,-10-1 1,4-4-1,2-10 1,4-7-2,4-5 1,4-4 0,-1 2 0,3 1-2,-1 5 0,-4 2-3,9 22-20,-19 2-15,-1 4 0,-17 5-3,15 0 2</inkml:trace>
  <inkml:trace contextRef="#ctx0" brushRef="#br0" timeOffset="10911">6014 3273 20,'0'0'25,"0"0"-2,0 0-1,0 0-3,-14-10-4,14 10-1,0 0-3,0 0 0,0 0-4,0 0 1,-16 3-2,16-3-1,0 0-1,0 0-1,-17 4-1,17-4 1,0 0-2,-16 9 1,16-9-1,0 0 0,-17 6 0,17-6 0,0 0 0,-18 4-1,18-4 1,-13 3-1,13-3 1,-14 4-1,14-4 1,-13 5-2,13-5 2,0 0-2,-16 7 2,16-7 0,0 0-1,-15 5 0,15-5 1,0 0 0,-17 3-1,17-3 1,-19 3-1,19-3 0,-23 2 1,23-2-1,-23 3 0,23-3 0,-24 0 0,24 0 1,-17 0-1,17 0 1,-16-1-1,16 1 1,-18 0-1,18 0 1,-21-2-1,21 2 1,-25 2-1,11-4 0,-1 4 0,0-4 0,-1 4 1,0-2-1,0 0 0,0-2 0,-1 2 0,3 2 1,-3-4-1,0 4 0,-2-4 0,0 2 0,-3 0 0,-2 2 1,-2-2 0,-1 0-1,-2 3 0,-4 0 0,-1 0 1,-4 0-1,0 1 1,-2-1-1,-4 1 1,-4 2-1,-4-1 0,1-1 1,-5 1-1,-1 0 0,-4 1 1,-1 2-1,-2-5 0,2-2 0,-1-1 1,-2 0-1,2-3 0,0-1 0,2-2 1,1-3-1,4 3 0,-3 0 0,3-3 0,2 2 0,0-3 0,2 1 1,-1 0-2,2-1 2,-5-2-1,4 0 0,-1-1 0,1 1 1,-4-1-2,0 0 1,0-2 0,0 0 0,2 1 1,-1-2-1,-2-1 0,2 0 0,1-2 1,1 0-2,-1-2 2,2 0-1,-1-1 0,-1 0 0,4-3 0,-3 2 1,3-1-1,0 1 0,0-4 1,-2 2-1,1 0 1,0 0-1,1 2 0,0-1 0,-5-1 0,1-1 0,1 2 0,1 1 0,-1-4 1,0 4-1,0-4 0,-1 2 0,0-3 0,-1 0 1,2 0-2,-1 0 1,-1 3 0,1-1 0,3-2 0,-1 3 1,2 0-1,3 2-1,-3-2 2,2-2-1,1-1 0,2 0 0,1 0 0,0-1 0,2 1 0,-3 0 0,4 2 0,-1-1 1,-3 4-1,3-1 0,-2 1 1,1 2-1,0 0 0,1 1 0,2 1 0,-1 1 0,1-1 0,2 3 0,3 0 1,-2-2-1,2 0 0,1 2 0,1 1 0,3-2 0,2 3 0,1-2 0,2 5 1,3-1-1,4 2 0,2-1 0,2 2 0,0 2 1,14 7-1,-19-13 0,19 13 0,-14-10 0,14 10 0,0 0 0,-15-8 0,15 8 0,0 0 0,0 0 0,0 0 0,0 0 1,0 0-1,0 0 0,0 0 0,-13-7 0,13 7 0,0 0-1,0 0 1,0 0 0,0 0 0,0 0 0,0 0 0,0 0-1,0 0 1,13 3 0,-13-3 0,0 0 0,19 10 0,-19-10 0,18 9 0,-18-9 0,20 9 0,-20-9 0,24 7 0,-24-7 0,23 6 0,-23-6 0,22 6 0,-22-6 0,22 4 0,-22-4 0,22 6 0,-8-3 0,-14-3-1,23 4 2,-23-4-2,22 5 1,-22-5 0,19 3 0,-19-3 1,18 0-2,-18 0 1,13 1 0,-13-1 0,0 0 0,0 0-1,0 0 1,0 0 0,13 0 0,-13 0 0,0 0 0,0 0-1,0 0 1,15-7 0,-15 7-1,16-9 1,-16 9-1,22-9 1,-22 9 0,24-4 0,-24 4 0,20-5-1,-20 5 1,15-1 0,-15 1 0,0 0 0,0 0-1,0 0 1,0 0 0,0 0 1,0 0-1,0 0 0,13-1 0,-13 1 0,0 0 0,0 0 0,0 0 0,0 0-1,0 0 1,0 0 0,0 0 0,0 0 0,0 0 0,0 0 0,-16 1 0,16-1 0,-22 0 0,7 0 0,-2 0 0,-1-1 0,-2 2 0,-4-2 0,1-1 0,-1-1 0,0 2 0,2-1 0,0-1 0,0 2 1,3-4-1,3 2 0,1 2 0,2-2 0,-2 0 0,15 3 0,-22-4 0,22 4 0,-20-2 0,20 2 0,-18-1 0,18 1 0,-15 0 0,15 0 0,-13 3 0,13-3 0,0 0 0,0 0 0,-15 10 0,15-10 0,0 0 0,-4 16 0,4-16 0,2 18 0,-2-18 0,1 20 0,-1-20 0,6 25 0,-2-10 0,-4-15 0,12 28 1,-5-15-1,2 3 0,-1-1 0,0 1 0,3 0 0,-2 1 0,1-1 0,-1-2 0,1 0-1,-10-14 2,18 20-1,-18-20 0,17 15 0,-17-15 0,15 13 0,-15-13 0,0 0 0,16 13 0,-16-13 0,0 0 0,7 14 0,-7-14 0,0 0 0,0 0 1,0 0-1,0 0 1,0 0-1,0 0 0,0 0 1,0 0-1,0 0 0,0 0 0,0 0 1,0 0-1,0 0-1,0 0 1,11 16-1,-11-16-2,12 15-6,-12-15-21,0 0-10,13 5-1,-13-5 0,17 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33.6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-13 1975 13,'-3'13'23,"3"-13"-5,0 0 2,0 0-1,0 0-3,0 0-3,0 0-1,0 0-4,0 0 0,0 0-3,0 0-2,0 0 0,2-16-1,-2 16 0,0 0 0,16-17-1,-16 17 2,19-16-1,-19 16 0,24-18 0,-24 18 0,29-22 0,-11 8 0,2-1 0,6 1-1,2-6 1,1-2-2,2 1 1,1-3 0,2 0 0,-1 2 0,1 0 0,-5 0 0,1 5 0,-1-1 0,-1 3 0,-3-1 0,3 1 0,2-3 0,1 0 0,3-1 0,3-2-1,1-1 1,3 0 0,3-2 0,2 0-1,-3 2 0,1-2 1,-3-1 0,4 1 0,-4 0-1,2 0 1,1-1 0,3 0-1,3-4 1,3 0-1,3-1 0,3 0 0,3-1 1,2 1-1,1 2 0,-2-1 0,-1 3 1,-2 0 0,-1-2-2,0 1 2,-3 0-1,2 2 0,-3 0 0,1 0 0,1-1-1,2 1 1,-3 4 0,0 0 0,0 3 0,-1-1 0,-1 1 0,-2 0 0,-2 4 0,-3-1 0,0 0 0,-2 0 0,-1 0 0,2-1 0,-1-1 0,0 2 0,0-2 1,1-1-1,-2 1 0,-1 1 0,0 1 0,-6 5 0,0-2 0,-1 1 0,0 2 0,1 0 0,2-2 0,3-1 0,1 3 0,1-5 0,0 2 0,0 2 0,0 0 0,-2-1 0,-5 7 0,-2-1 0,-4-1 0,-2 5 0,2-5 0,-1 1 0,1 2 1,0-1-1,1 1 0,1-3 0,1 2 0,1-2 0,-1 1 0,1 4 0,4-5 0,-2 3 1,1-2-1,3 2 0,3-1 1,4 1-1,0 0 0,4-2 0,-2 5 0,5-3 1,-4 2-1,1-1 0,1-1 0,-3 2 0,0-3 0,-3 2 1,-2-2-1,-1 1 0,-1 1 0,-2-1 0,-6 5-1,-1-4 2,-3 4-1,-1-2 0,-2 1 0,-3 1 0,-5-4 1,3 2-1,-6-1 0,1 1 0,-2 1 0,0-2 0,-2 1 0,0 1 0,0 1 0,-1-1 0,-13-1 0,22 0 0,-22 0 0,19 2 0,-19-2 0,15 0-1,-15 0 1,0 0 0,13 1 1,-13-1-2,0 0 1,0 0 0,0 0 1,0 0-1,0 0 0,0 0 0,0 0 0,0 0 0,0 0 0,0 0 1,0 0-1,0 0 0,0 0 0,0 0 0,0 0 1,0 0-1,0 0 0,0 0 0,0 0-1,0 0 1,0 0 0,0 0 0,0 0-1,0 0 2,0 0-2,0 0 1,0 0 1,0 0-1,0 0 0,0 0 0,0 0 0,0 0 0,0 0 0,0 0 0,0 0 0,0 0 0,0 0 0,0 0 0,0 0-1,0 0 1,14 5 1,-14-5-2,0 0 1,0 0 0,0 0 0,13-2 0,-13 2 0,0 0 0,0 0 0,0 0 0,0 0 0,0 0 0,0 0 0,0 0 0,0 0 1,0 0-1,0 0 0,0 0 0,0 0 0,0 0 0,0 0 0,0 0 0,0 0 0,0 0 0,0 0 1,0 0-1,0 0-1,0 0 1,0 0 0,0 0 0,0 0 0,0 0 0,0 0 0,0 0 0,0 0 0,0 0 0,0 0 1,0 0-1,0 0 0,0 0-1,0 0 2,0 0-1,0 0 0,0 0 0,0 0 0,0 0 0,0 0 1,0 0-1,0 0 0,0 0 0,0 0 0,0 0 0,0 0 0,0 0 0,0 0 0,0 0 0,0 0 0,0 0 0,0 0 0,0 0 0,0 0 0,0 0 0,0 0 0,0 0 1,0 0-1,0 0 0,0 0 0,0 0 0,0 0 0,0 0 0,0 0 0,0 0 0,0 0 0,0 0 0,0 0 0,0 0 0,0 0 0,0 0 0,0 0 0,0 0 0,0 0 0,13 6 0,-13-6 1,0 0-1,0 0-1,0 0 2,0 0-2,0 0 1,0 0 0,0 0 0,0 0 1,0 0-2,0 0 1,0 0 1,0 0-1,0 0-1,0 0 1,0 0 0,0 0 0,0 0 0,0 0 0,0 0 0,0 0 0,0 0 0,0 0 0,0 0 0,0 0 0,0 0 0,0 0 0,0 0 0,0 0 0,0 0-1,0 0 1,0 0 0,0 0 0,0 0 0,0 0 0,0 0 0,0 0 0,0 0 0,13 1 0,-13-1 0,0 0 0,18 2-1,-18-2 2,16 3-1,-16-3 0,15 3 0,-15-3 0,13 3 0,-13-3 0,14 3 0,-14-3 0,0 0 0,13 3 0,-13-3 1,0 0-1,0 0 0,13-2 0,-13 2 0,0 0 0,0 0 0,13 2 0,-13-2 0,0 0 0,0 0 0,0 0 0,15 7 0,-15-7 0,0 0 0,0 0 0,16 6 0,-16-6 0,0 0 0,18 5 0,-18-5 0,15 6 0,-15-6 0,13 4 0,-13-4 0,0 0 0,16 6 1,-16-6-1,0 0 0,14 3 0,-14-3 0,0 0 0,16 5-1,-16-5 1,13 7 0,-13-7 0,19 4 0,-19-4 0,21 3 0,-21-3 0,19-1 0,-19 1 1,16-3-2,-16 3 1,0 0 0,16 3 0,-16-3 0,0 0 0,0 0 0,0 0 0,0 0 0,0 0 0,14 6 0,-14-6 0,0 0 0,0 0 0,0 0 0,0 0 0,0 0 0,0 0 0,0 0 0,0 0 0,0 0 0,13 7 0,-13-7 0,0 0 0,0 0 0,0 0 0,0 0 1,0 0-1,0 0 0,0 0 0,0 0 1,0 0-1,0 0 1,0 0-1,0 0 0,0 0 1,0 0-1,0 0 0,1-13 0,-1 13 0,0 0 0,-5-19 0,5 19 0,-8-20 0,8 20 0,-13-16 0,13 16 0,-13-17 1,13 17-1,-14-14-1,14 14 2,-17-15-2,17 15 1,-14-21 0,14 21 0,-17-22 0,17 22 1,-18-24-1,9 9-1,9 15 1,-16-24 0,16 24 0,-15-18 0,15 18 0,-12-15 0,12 15 0,0 0 0,-13-13 1,13 13-1,0 0 0,0 0-1,0 0 1,0 0 0,0 0 0,0 0 0,0 0 0,0 0 0,0 0-1,0 0 1,0 0 0,0 0 0,0 0 0,0 0-1,0 0 1,8 16 0,-8-16 0,10 20 0,-10-20 0,12 22 0,-12-22 0,13 22 0,-13-22 0,13 24 0,-7-11 0,1 1 0,-1 1 0,-1 0-1,1 0 1,4 1 0,-4-1 0,3 1 0,-9-16 0,16 25 0,-16-25 1,15 20-1,-15-20 0,10 13-1,-10-13 1,0 0 0,9 15 0,-9-15 0,0 0 0,0 0 0,0 0 0,0 0 1,0 0-1,0 0 0,0 0-1,0 0 1,0 0 0,0 0 0,0 0 0,4 15 0,-4-15 0,0 0 0,0 0 0,0 0 0,5 16 0,-5-16 0,0 0 0,4 17 0,-4-17 0,0 0-1,5 13 1,-5-13 0,0 0 0,0 0 1,0 0-1,0 0-1,0 0 1,0 0 1,0 0-1,0 0 0,0 0 0,0 0 0,0 0 0,1 13 0,-1-13 0,0 0 1,-13 12-1,13-12 0,-22 12 0,7-1 1,-3 1-1,-2 0 0,-5 1 0,-1 5 0,0-3 1,-2 1-1,-2 0 0,1 1 1,1-4-1,3-1 0,1-2 1,7-2-1,2 1 0,15-9 1,-19 10-1,19-10 1,0 0-1,0 0 1,0 0-1,-14 14 0,14-14 1,0 0-1,0 0 0,0 0 0,0 0 1,0 0-1,0 0 0,0 0 1,0 0-1,0 0-1,0 0-2,0 0-1,0 0-7,0 0-21,14 3-7,-14-3-2,19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36:25.3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217 0 21,'0'0'29,"0"0"0,0 0 3,0 0-13,0 0-7,0 0-2,0 0-4,0 0-2,0 0 0,0 0-2,-16 12 1,16-12-2,0 0 0,-19 19 0,19-19-1,-19 18 1,19-18-1,-23 23 1,23-23-1,-19 21 1,19-21-1,-15 23 1,15-23 0,-8 25 0,3-11-1,5-1 1,-1 3-1,4 0 0,0 3 1,3 0-1,2 1 0,1 3 1,4-1-1,1 3 1,1-1-1,1 1 0,-2 3 0,1 0 1,0 1-1,-3-1 0,0 1 0,-4-1 1,0 0-2,-4 0 2,-2-4-1,-4-1 0,-2-2 1,-4-1-1,0-4 0,-3 2 0,-2-3 1,1-1-1,-1 0 0,0-1 0,13-13 0,-22 20 0,22-20 0,-18 12 0,18-12 0,0 0 0,-12 15 0,12-15-1,3 16 1,-3-16 1,13 27 0,-2-11-1,3 0 2,1 2-2,3-1 2,-1 5-1,3-4 0,-4 5-1,-1 2 0,-4 5-1,-3 8 1,-4 3 0,-4 8 0,-4 4 0,-5-1 0,-1 4 0,-4-3 0,3-4 1,-1-8-1,3-4 1,0-9-1,3-6 0,3-5 0,3-17 1,-3 22-1,3-22 0,2 21 0,-2-21 0,0 19 0,0-19 1,0 16-1,0-16 0,0 0 1,-2 15-1,2-15 1,0 0-1,0 0-1,0 0 1,0 0-1,-15-13-1,15 13-1,0 0 0,0 0 0,0 0 0,0 0 0,-14 7 1,14-7 0,0 0 0,0 0 2,0 0 0,0 0 0,-14 1 0,14-1 0,-8-14 1,8 14 0,-14-22 0,7 8 0,-2 0 0,0-2 1,-1 1-1,0-4 1,1 3-1,-3-5 1,0 5 0,3-3 0,-1 1-1,0-1 1,2 3 0,1 3-1,7 13 1,-10-21-1,10 21 0,0 0 0,0 0-1,14 4 0,-5 11 1,2 3-1,-1 4-1,2 6 1,1 3 0,-3 1 0,2-1 0,1 0 1,-1-3-1,3-3 0,-2-6 1,0-6 0,2-3 0,-15-10 1,25-1-1,-25 1 1,24-19-1,-14 4 1,3-1-1,-1-2 0,3 1 0,1-4 0,2 3 0,3-2-1,1-2-1,9 6-4,-9-11-22,10 5-9,-1 1-1,-3 1-2,0 1 0</inkml:trace>
  <inkml:trace contextRef="#ctx0" brushRef="#br0" timeOffset="2038">316 2877 9,'0'0'13,"6"15"4,-6-15-1,0 0 1,0 0-1,0 0-1,0 0-2,0 0-1,-13 11-3,13-11-1,0 0-3,-24 11 0,24-11-1,-19 16 0,19-16 0,-21 22-1,14-7 0,-5-1 0,3 4-1,0-2-1,3 5 0,2-1 0,2 2 0,2 0-1,5 0 1,2 3-1,4 0 1,2 0-1,2 3 1,1 0-1,2 2 1,-2-1 0,0 2-1,-3-2 0,-1 2 1,-5 0-1,-2 0 0,-5 0 1,-5-2-1,-2 1 0,-5-2 1,-3-1-1,-1 1 0,0-4 0,0-2 0,0-4 1,4-4-2,1 0 1,11-14 0,-11 14-1,11-14 1,0 0 0,0 0 0,0 0-1,0 0 1,19 13 0,-19-13 0,19 11 0,-19-11 0,18 20 0,-11-5 0,-1 4 0,-3 2 0,-2 1 0,-2 4 1,-3-1 0,-1 2 0,-1 1 0,2-2 0,-2-1 0,3 0 0,-2-1-1,4-2 1,0 3-1,1-2 0,0 1 0,0 1 1,-2-2-1,1-1 1,-2-1-1,1-2 0,-1-1-1,3-18-1,-4 23-3,4-23-4,0 0-11,-3 15-15,3-15 0,0 0-1,0 0 2</inkml:trace>
  <inkml:trace contextRef="#ctx0" brushRef="#br0" timeOffset="2865">27 4170 29,'-16'3'30,"16"-3"2,-14 5 0,14-5-14,0 0-4,0 0-3,0 0-2,0 0-3,18 13-1,-18-13-1,21 27-1,-10-10-1,4 8 0,-6-1-1,0 4 1,0-2-2,0 3 1,-1-4-1,3-1 1,-2-5 0,2-4-1,-11-15 1,26 22 0,-13-18 0,-13-4 1,23 3-1,-23-3 0,20 0 1,-20 0-1,14-3 0,-14 3 1,17-7-1,-17 7 0,22-19 0,-5 4 1,4-4-2,4-5 0,8 4-5,-5-17-22,16 5-11,-1-3 0,2-4-1,4-5-1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8T23:39:07.19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130A14AF-327B-47C3-8F60-0338812B9D44}" emma:medium="tactile" emma:mode="ink">
          <msink:context xmlns:msink="http://schemas.microsoft.com/ink/2010/main" type="inkDrawing" rotatedBoundingBox="9654,15871 14524,6174 20145,8997 15276,18694" semanticType="callout" shapeName="Other">
            <msink:sourceLink direction="to" ref="{DB10C343-E7C3-47BB-BD72-E80F930BF16E}"/>
            <msink:sourceLink direction="from" ref="{267EF9E6-0658-43E1-B12B-192E2007EFB4}"/>
          </msink:context>
        </emma:interpretation>
      </emma:emma>
    </inkml:annotationXML>
    <inkml:trace contextRef="#ctx0" brushRef="#br0">3678 0 0,'11'18'26,"-11"-18"-1,0 0-22,-13 24-2,13-24 2,-2 27 1,2-27 1,-6 27-1,0-13 1,4 6-1,-6-6 2,5 7-2,-7-5 0,5 4-1,-4-2 1,4 4 0,-5-4-1,5 3 1,-4-5-1,4 4 0,-3-2 0,5 4 0,-4-1-1,4 3 0,-2-2 0,4 6 0,-1 0-1,2 6 0,-2-1 0,2 6 0,-1-2 0,-1 4 0,1-1-1,1 2 1,-2-2 0,2 1-1,-2-1 1,4 0-1,-2 0 1,2 0-1,-2 0 1,1 4-2,1 1 2,1 5-1,-1-2 0,1 4 1,0 6-1,0 3 0,1 4 0,-1 1 0,0 1 0,2 0 0,0 0 0,-1 3 1,1-3 0,2 0 0,-3-1 1,3 1-1,-1 3 0,1 4 0,-1 1 0,-1 1 1,0 4-3,1 2 2,-3 1-1,2 1 0,-2 3 2,1-3-1,0-2 0,0-1-1,-3 1 2,2-2-2,1 1 2,0 2-2,0-3 0,0 2 0,1 1 0,2-4 0,-1 1 0,-1 0 1,0-3 0,1 0 1,-1-4-1,0 4 1,1-4 0,1 2-1,-3-1 0,0 1 0,2 0-1,-4 0 0,2-1 0,0-4 1,-1 2-2,-5 1 1,2-1-1,2-2 1,-2 1 0,3-3 0,-3 4-1,-1 0 1,-1 0 0,0 1 1,-1 1-1,1 1 0,-4-2 0,-2 1 0,2-4 0,-2 4-1,-4-1 1,4-4-1,-4 1 1,-1-1-1,-2 4 1,-1 2 0,0 4 0,-2 1 0,2-1 0,0 5 1,0-3-1,0 0 1,2-2-2,3 1 2,-2-5-1,2-2 0,1-3 0,0 1 0,2-3 0,0 4-1,2 5 1,-2 0-1,0 3 1,1-1 1,-1 4-1,2 1 1,-5 2-1,3-6 0,-2-5 0,0-5-1,1-3 2,1-3-2,0-2 1,1-3-2,2 1 2,1 2 1,0 3-2,1 4 2,0 1-2,0 4 1,0 1 0,-2 5 1,0 0 0,0-4-2,-1-1 1,-2 2 0,0-3 0,0 1-1,-2 1 1,-1-2-2,0 1 2,-2 2-1,-2-2 1,1 1 0,-4 3 0,1-4 0,-6 1-1,1-2 1,-6-1-1,-1 1 1,-4-4-1,-4-1 1,-3-2 0,-2-2 0,-1-4-1,-2-2 1,0-6 0,0-5 0,0-3 0,0-2 0,2-8 0,-1 0 0,3-3 0,-7-5 0,3-3 0,-2 0 1,1-3-1,-1-5 0,0 4 0,-1-5 0,-1-4 0,0-1 0,-2-2 0,-3-5 0,-3-3 1,1-3-1,-3-5 0,-1-5 0,1-5 0,1-1 1,2-10-1,2-1 0,-1-4 1,2-1-1,2-3 0,-1-5 0,1 0 1,1-4-1,-1 3 0,0-4 0,1-8 0,-3-3 0,0-7 0,-3-4 0,1-8 2,2-5-1,-1-7 0,2-4 0,3-5 0,0-7 0,4 6 0,4-6 0,1 3 0,0-3-1,1 1 0,4-1 1,-1-1 0,3-6 0,1-5-1,1-2 1,1-3 0,-1 0 0,5-3-1,-1 1 0,1 4 0,4 1 0,0 5 0,-1 1 0,4 4 0,3-2 0,3 7 0,3-2 0,7 0-1,2 3 1,5 3 0,4-1-1,5-2 1,2 4 0,4 1 0,2 9 0,1 4 0,4-2-1,3 7 1,6-3 0,4 5-1,2 0 1,7-4 0,5 0 0,7-2 0,6 2 0,4 5 0,7 5 0,5 4 0,5 2 0,4 8 0,1 1 0,4 6 0,3 0 0,4-2 0,6 0 1,5 1-1,7 2 1,0 3-1,5 3 1,2 4-1,0 6 0,2 6 1,2 7-1,3 2 0,0 8 0,1 2 0,5 2 0,2 3 0,6 2 1,5 0-1,4 1 0,0 1 0,3 1 0,4 0 0,4 3 1,6 2-1,4 3 0,-2 4 0,-2 6 0,-2 1 0,2 4 0,8 0 0,-3 3 1,-5-4-1,-4-2-1,-2-1 1,-4-5-1,-1-1 1,-5-2 0,-15 0-1,-11 2 1,-11 0-1,-13 3 2,-14 0-1,-12 1 0,-15 1 0,-15-1 0,-10 1 0,-11-5 0,-6-2 0,-8 0 0,-4-4 0,-14-7 0,0 0 1,14 8 0,-14-8-1,0 0 1,0 0 0,-20-10-1,4 4 1,-4-1-1,-2-1 0,-2-1 1,-4-6-1,0 4 0,-1-3 0,0-2 0,1-2 0,1 2 0,0-3 1,0 3-1,-2 0 0,1 0 1,-2 2-1,0-2 1,-1 5-1,-1-2 0,-2 0 0,2 2 0,2 0 0,-1-1 0,2 3 0,2-1 0,3 1 0,0 1 0,5 0 0,-1 1 0,4-1 0,0 2 0,16 6 0,-22-13 0,22 13 0,-18-11 0,18 11 0,0 0 0,-14-11 0,14 11 0,0 0 0,0 0 0,0 0 0,0 0 0,0 0 0,0 0 0,0 0-1,0 0 1,21 9 0,-4-2 0,6 1 0,2 0 0,9 1 0,8 3 1,4-3-1,4 1 0,3-2 0,2 0 0,-1-2 0,1 0 0,-2 1 0,-7-1 0,-1 2 1,-3 3-2,-5 1 1,-4 2-1,-4 0 1,-3 2 0,-4 0-1,-2 2 1,-4-4-1,-5 1 2,0-1-2,-11-14 2,16 22-2,-16-22 1,13 16 1,-13-16-1,0 0 0,16 15 0,-16-15 0,0 0 0,15 9 0,-15-9 0,0 0 0,0 0 0,0 0 0,16 7 0,-16-7 0,0 0 0,0 0 0,0 0 0,19 11 0,-19-11 0,14 6 1,-14-6-1,18 10 0,-18-10 0,18 9 0,-18-9 0,14 10 0,-14-10 0,0 0 0,11 18 0,-11-18 0,0 0 0,2 16 0,-2-16 1,0 0-1,-8 17 1,8-17-1,-15 5 1,1-2-1,-7-1 1,-6 2-1,-10 3 0,-10 4 1,-9 5-1,-10 6 0,-7 6 0,-11 0 0,-2 4 0,-4-3-1,1-3-2,9 2-9,-11-26-11,17-5-18,-11-13-3,-3-10 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10T23:40:41.9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4873 1461 11,'0'0'16,"-3"13"0,3-13 0,0 0 0,0 0-2,0 0-1,0 0-2,0 0-1,0 0-2,0 0-1,0 0-2,-2-16 0,2 16-2,0 0 0,0 0 0,0 0-1,0 0 0,-5-14 0,5 14 0,0 0 0,0 0-1,-17-16 2,17 16-2,0 0 1,-16-15-1,16 15 1,-15-13-1,15 13 0,-19-15 0,19 15 0,-23-19 0,9 8 0,0 0 0,-4-2 0,0 1 0,-1-1 0,0 1 0,-2 1 0,5 0 0,-4-2 0,3 4 0,1-3 0,1 2 0,1 1 0,-1-2 0,0 2 0,0-2 0,-2 1 0,1 1 0,-2-2 0,-3 2-1,-2-3 1,-1 2 0,-2-2-1,-1 0 0,-2-1 1,-4 0-1,-1-2 1,-1 2-1,-3 1 0,-2-1 0,0-1 1,-3 3-1,0-3 0,4 1 1,-4 1-1,3-2 0,0 2 0,5-1 0,-2 1 1,3 0-1,2 0 0,-1 1 1,4-1-1,1 2 0,-2-5 1,2 3-1,-1-3 0,0 4 0,-1-1 0,-1 0 0,2 2 1,1-2-1,0 2 0,1 1 0,2 2 1,2 1-1,0-3 0,3 2 1,1-1-1,-2 1 0,-1 1 0,3-1 0,-2-2 0,0 1 0,1 0 1,-2-1-1,1 1 0,0 1 0,2-2 0,-1 3 0,-1-1 0,-1 0 0,0 2 0,-2-1 0,2-1 1,-3 3-1,0-2 0,0-2 0,-2 1 0,2-2 0,0 2 0,0 0 0,-1-2 1,-1 0-1,-1 2 0,-1-2 0,-1 1-1,-1 2 2,-1-1-1,0 0 0,-2-2 0,0 3 0,-2-1 0,0 1 0,-1-3 0,0 2 0,1 1 0,-3-2 0,2 1 0,0 0 0,0-1 0,-1 1 0,1 0 0,2 1 0,-2 0 0,3 0 0,-1 0-1,-1 0 1,-1 2 1,3-2-1,-1 2-1,-2 1 2,0-3-2,1 1 2,-3 1-1,4-3 0,2-1-1,3-1 0,2 2 1,2-2 0,4 2 0,2 1-1,4-1 1,-2 4-1,0-2 2,2 2-1,0 0 0,1 0 0,-1 0 0,1 1 0,2-1 0,0 1 0,13 2-1,-24 0 1,24 0 0,-21-1 0,21 1 1,-19-2-1,19 2 0,-22-1 0,7-1 0,1-1 0,-3 3 0,-2-1 0,-3 1-1,0 0 1,0-2 0,1 2 0,-1-1 0,2-1 0,-1 1 0,5-1 0,-2 0 0,0 0 0,-1 2 0,-1-1 0,-3 1 0,1-2 0,0 1 0,-1 1 0,-1-3 0,-1 0 0,0 0 1,-2-2-1,-1 4-1,0-2 1,2 0 0,-4 0 0,2 2 0,0 1 0,2-3 0,-1 3 0,4-2 0,2 1 0,-1-1 0,4 2 0,5-1 0,13 1 0,-19-2 0,19 2 0,0 0 0,0 0 0,0 0 0,0 0 0,0 0 1,0 0-1,0 0 0,0 0 0,-15-1 0,15 1 0,0 0 0,-17 3 0,17-3 0,-20 4 0,20-4 0,-20 2 0,20-2 0,-16 1 0,16-1 0,0 0 0,-17-3 1,17 3-2,0 0 1,0 0 0,0 0 0,0 0 0,0 0 0,-17 5 0,17-5 0,-14-2 0,14 2 0,-14-3 0,14 3 0,-14 2 0,14-2 0,0 0 0,0 0 0,0 0 0,0 0 0,0 0 0,0 0 0,0 0 0,0 0 0,0 0 0,0 0 0,0 0-1,0 0 1,0 0 0,0 0 0,0 0 0,0 0 1,17-14-1,-17 14 0,23-10 0,-8 4-1,1 0 1,5 1 0,-1-3 0,4 1 0,1-2 0,0 0 0,2-1 0,-1-2 0,1 0 0,-5 1 0,0-1 0,-1 2 0,-4 1 0,-1 1 0,-2 2-1,-14 6 1,17-5 1,-17 5-1,14-5 0,-14 5 0,0 0 0,0 0 1,-25 8-1,5-6 0,-3 1 0,-7 3 0,-4 0 0,-1 2 0,-2 0 0,-1 0 0,1 2 1,3-1-1,3 0 0,6 1 0,5-3 0,2 2 0,18-9 0,-22 13 0,22-13 0,-18 12-1,18-12 2,-18 13-1,18-13 1,-22 11-1,9-7 1,13-4-1,-21 12 1,21-12 0,-11 13-1,11-13 1,3 19 0,7-6-1,2 4 1,4 0-1,2 1 0,1 0 2,0 1-2,0 0 2,0-2-2,0 1 1,1-5-1,-3 2 1,2-2 0,1-2-1,-1 2 0,1 0-1,2-3-1,3 6-3,-10-13-15,10 11-18,-4-3 0,-2 6 0,-1-3-2</inkml:trace>
  <inkml:trace contextRef="#ctx0" brushRef="#br0" timeOffset="4451">72 4005 24,'0'0'26,"0"0"-3,0 0-3,0 0-4,0 0-3,0 0-2,0 0-3,0 0 0,0 0-2,0 0 0,16 0-3,-16 0 1,0 0 0,0 0-2,21-2 1,-21 2-1,16 0-1,-16 0 1,22-1 0,-22 1 0,28-2 0,-13-1-1,4 3 1,-3-4-1,3 1 1,-1-1-1,1 2 1,-3-1-1,0 2 0,-2-2-1,0 3 2,0-2-2,-14 2 1,23-3-1,-9 2 1,-1-2-1,2 3 0,-2-2 1,2 1 0,2 0-1,1 1 1,0-2 0,1 2-1,-2 0 1,3-1 0,0-1-1,1 1 1,-2-2 0,2 1 0,-2 1-1,3-2 1,0 0-1,0 1 1,2-2-1,2 1 0,1-3 1,1 2-1,0-1 1,6 1 0,0-2 0,-1 2-1,3-1 1,1 1 0,-1-1-1,4 1 1,0-2 0,-2 0 0,4-3-1,0 2 0,3-2 0,2-1 1,1-2-1,5-3 0,2 5 0,-1-5 0,2 1 0,2-1 1,2-1-1,-1 0 1,-1-3-1,1 2 0,-3-3 1,3-1-1,0-1 1,1 0-1,-1 0 1,3-3-1,3 0 0,1 0 1,3-1-1,3-1 0,4-1 0,0-1 0,-1 1 0,2-2 0,0 2 1,2 1-1,-2-3 0,2 1 0,0-4 1,-1 1-1,1 0 0,1-1 1,2-1-1,-1-1 0,3 1 0,-3-1 1,0 4-1,-1-1-1,-2-2 1,2 2 0,-7-2 0,-2 1 0,-5-3 1,-2 3-1,-5 1 0,-3 0 0,-8 2 0,-2 1 0,-5 2 0,-4 1 0,-1 7 0,-6-2-1,-2 2 1,-2 1 0,-4 2 0,-3 3 1,-2 1-1,-2 2 0,0 1 0,-15 9 0,24-15 0,-24 15 0,17-10 0,-17 10 0,16-6-1,-16 6 1,0 0 0,18-4 0,-18 4 0,0 0 0,18-5 0,-18 5 0,17-7 0,-17 7 0,21-6 0,-21 6 0,22-4 0,-22 4 0,16-5 0,-16 5 0,0 0 0,15-4 0,-15 4 0,0 0 0,0 0 0,0 0 0,0 0 0,0 0 0,0 0 0,0 0 1,0 0-1,-15-3 0,15 3 0,-25 1 0,6 2 0,-3-1 0,-3-1 0,-4 2 0,-2 0 0,-2 0 0,-4 0 0,-1 1 0,-2-2 0,1 2 0,-1-1 0,3 0 0,2 0 0,4-1 0,6-1-1,5 1 1,6-2 0,14 0 0,-18 1 0,18-1 0,0 0 0,0 0 0,0 0 0,0 0 0,18-1 0,-18 1 0,23-5 0,-10 4-1,5-2 2,1 0-1,3 0 0,5 0 0,2-1-1,2 1 1,2 1 0,1-1 0,1 5 0,0-1 0,1 2 0,-2 0 0,0 1 1,-2 1-1,-1-2 0,0 0 1,-5-3-1,-2-2 0,-5 4 1,-3-4-1,-2 1 0,-14 1 0,17-2 1,-17 2-1,0 0 0,0 0 0,0 0 1,0 0-1,2 16 0,-2-16 1,-24 28-1,6-8 1,-2 5-1,-7 1 0,-2 2 1,-1 3-1,1-2 0,-1-1 0,7-3-1,-2-7-5,19 8-24,-9-15-11,15-11-1,0 0-1,31-36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08T23:39:32.517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67EF9E6-0658-43E1-B12B-192E2007EFB4}" emma:medium="tactile" emma:mode="ink">
          <msink:context xmlns:msink="http://schemas.microsoft.com/ink/2010/main" type="inkDrawing" rotatedBoundingBox="10064,17054 12185,5776 20529,7345 18408,18624" shapeName="Other">
            <msink:destinationLink direction="from" ref="{130A14AF-327B-47C3-8F60-0338812B9D44}"/>
          </msink:context>
        </emma:interpretation>
      </emma:emma>
    </inkml:annotationXML>
    <inkml:trace contextRef="#ctx0" brushRef="#br0">3237 0 5,'0'0'27,"0"0"2,0 0-24,0 0 0,0 0 1,0 0 2,-5 14 0,12 0 0,-7-14-1,6 21 0,-6-21-1,8 24 0,-6-10-1,7 7-2,-5-3 1,4 6-2,-5-2 1,2 8-1,-4 1 0,2 7 0,-6 0-1,2 9 1,-3 2-1,1 12 0,0 3 0,1 5 0,-1 6 0,3 1 0,0 3-1,3 0-1,-1 8 1,1-1 0,2 2 0,0 6-1,-2 10 2,0 9-2,-3 7 1,2 10 2,-4 2-2,-1 5 2,-2 6-2,-3 5 2,0 2-2,0 1 1,-3 2 1,0-1-1,1 1 0,2 5-1,0 2 2,3-4-2,2-2 2,1 1 0,1-5-1,1 0 0,1 3 0,4 2 0,-2-3 0,2 3-1,0-2-1,-2-1 1,5 2 0,2 5 0,-2-1-1,2 2 1,-1-3-1,2-2 1,2-2 0,0 2-1,0 2 1,1-7 0,-1-5-1,-2-3 2,-1-1-1,0 1 0,-1-3 0,-1 2 0,0-4 0,-1 0 0,-1 2 0,-1-5-1,0 2 1,-4-3 0,-2 1 0,-2 2-1,-5 1 1,-2-1 0,-5 1 0,1 1 0,-7-3-1,0 3 1,-3-4 0,-3-1 0,0-6 0,-4 3-2,1-6 0,-4-1 2,2-3-1,-3 0 1,-1-8 0,3-7-1,-4-7 1,0-12-1,-2-9 2,-1-10-1,0-8 0,-2-3 0,-3-4-1,-3-5 2,-3-2-2,-5-1 2,-4-1-2,-4-3 1,-5-3 0,-1-10-1,-4-3 2,-2-5-2,1-9 2,-1-5-1,1-8 0,1-5 1,-1-5-1,1-6 1,-3-10-1,0-1 0,-5-10 1,-1-5-1,2-5 0,1-2 0,0-11 0,3-4 2,5-3-2,1-13 0,7-3 0,3-7 0,2-8 1,2-6 0,3-5-1,4-4 1,-1 2 0,3-2 0,3 1 0,0-3 1,0 3-2,3-5 1,-1 0 0,1-1 0,4-7 0,2 2 0,1-2 0,3-2 0,3-1-1,3 0 0,7-1 0,1-4 0,6 2-1,3-2 1,8 0 0,9-4-1,6 4 1,7 2 0,6 1 0,9 5-1,7 7 1,5 1 0,7 5 0,4 5-1,7 1 1,5 5 0,7 2-1,2-2 1,10 1 0,7-4 0,12 1 0,9 4 0,6 6 0,6 3 0,5 9 0,6 7 0,2 8 0,9 13 0,-1 7 1,2 9-1,2 6 0,1 9 0,6 6 1,3 8-1,4 7 0,-12 11 0,-1 2-1,-1 10 1,-5 7-1,-3 8 2,-2 7-2,-7 12 1,-7 8 0,-7 7 1,-5 17-1,-9 4 0,-4 9-1,-11 9 1,-8 5 0,-10 4-1,-8 7 1,-4 5 0,-2 1-1,-10 2 2,-5-1-2,0 2 2,-8-1-2,-3 0 1,-8-3-1,-5-3 1,-6-4 0,-7-1 0,-6 0 0,-10-2 0,-3 0 0,-8 0 0,-8-1 0,-8-4-1,-5 1 1,-6 1 0,-2-3 0,-3-4-2,-4-2 2,-2-6 1,-3-4-1,1-3 0,-5-8 1,-3-4-2,-10-1 2,-6 1-2,-8 1 2,-4-1-2,-4 2 1,-7-1 0,-1-2-1,-2-5 1,0-7 0,3-5 0,-4-11 0,-1-7 0,-2-6-1,1-9 1,-1-6 0,3-5-1,-1-5 1,1-6 0,6-6 0,1-5 1,1-5-1,-4-5 1,4-5-1,-2-5 1,1-8 0,2-2 0,2-4-1,1-6 1,5-7 0,7-4-1,-1-7 1,4-3-1,-2-4 0,4-7 0,2-4 0,3-4 0,2-1 1,2-4 0,8 0-1,2-5 2,7-1-2,4 0 1,6-4 0,4 1 0,7 1-1,2-3 0,2-2 0,10-4 0,5-1 0,4-5 0,7-4 0,4-2 0,5 0 0,5 1 0,4 4-1,3-2 1,2 7 0,4 5 0,1 6 0,5 1-1,5 2 1,0 2 0,5 1 0,6 6 0,5 2 0,5 4 0,4 1-1,4 5 1,1 5-1,4 2 2,0 4-2,4 7 1,-1 3 0,1 4 1,2 4-1,5 3 0,8 7 0,3 2 0,5 4 1,0 3-1,3 5 0,3 6 0,1 7 0,-3 9 0,-1 7 0,2 6 0,0 8 0,1 6 0,0 5 0,-4 8-1,1 4 1,-2 2-1,-1 2 1,-5 5-1,-3 2 0,0 2 1,-3 4 0,-2 3 0,0 4-1,-5 7 2,-4 7-1,-6 4 1,-6 8-2,-8 4 1,-4 5 0,-10 4 0,-9 0 0,-4 3 0,-5 1 0,-3 1 0,-6-3 0,-4 3 1,-3-2-1,-7 0 0,-5 1 0,-8 3-1,-7 1 1,-7 3-1,-7 1 0,-7-4 1,-10 2 0,-5-5 0,-3-5 1,-2-6-2,-3-12 2,-1-4-2,-2-10 2,-1 1-3,-2-9 2,-2-1 0,-1-7 0,-5-3 0,-4-6 0,0-7 0,-8-6 0,0-6 1,0-10-1,1-10 0,0-6 0,1-6 1,2-9-1,3-4 0,4-7 0,1-6 1,1-6-1,1-5 0,-2-7 1,3-2-1,0-6 0,3-6 0,2-4 1,4-6-1,2-9 0,5-7 1,7-5-1,4-12 1,7-7 0,3-4-1,4-3 1,2-1 0,1 5-1,1 2 0,0 4 0,3 4 1,-1 3-1,1 5 1,4 0-1,3-2 0,4-3 0,5-5 0,6 4 0,4-2-1,6 5 1,5-1-1,5 8 1,8 5 1,5 10-2,3 10 1,5 11 0,3 8 0,7 9 0,3 5 0,7 10-1,6 3 1,6 5-1,8 0 1,5 5 0,3 1 0,2 3 0,1 5-1,0 5 1,-4 7 0,-4 2 0,2 7 1,-4 3-2,7 7 2,0 1-1,-1 3 0,3 1-1,-2 1 1,1 0 0,1 1-2,0 1 2,-4-6-1,0 1 1,4-3 1,1-2-1,7-4 0,5-2 0,-1-7 0,4 0 1,4-1-1,2-5 0,2-1 0,3 0 0,2 0 0,4-2 0,5 3 0,7-5 0,1 3 0,5-3 0,6 0 0,4-2 0,3 4 0,0-2 0,-4 0 0,2 1 0,-6 3 0,0-1 0,-5-2 0,-3 3 0,-7-3 0,-3-1 0,-6-1 1,-6-3-1,-6 0 0,-9 0 0,-11 0 0,-12 0 0,-12 1 0,-14 2 0,-5-1 0,-12-1 0,-8-1 0,-7 0 0,-17-4 1,21 3-1,-21-3 0,0 0 0,0 0 1,0 0-1,0 0 1,0 0-1,0 0 1,0 0-1,0 0 0,0 0 0,0 0 0,0 0 0,0 0 0,0 0 0,0 0 0,0 0 0,0 0 0,0 0 0,0 0-1,0 0 1,15-11 0,-15 11 0,0 0 0,0 0 0,0 0 0,0 0 0,0 0 0,0 0 0,0 0 0,0 0 1,0 0-1,0 0 0,0 0 0,0 0 1,0 0-1,0 0 0,-15-4 0,15 4 0,0 0 0,-22-12 0,22 12 0,-24-13 0,9 3 0,-4-1 0,-2 0 0,-4-5 0,-4-2 0,-3-2 0,-2-1 0,-3 0 0,-2-3 0,1 3 0,-1-1 0,3 1 0,0 1 0,1 2 0,1-3-1,-1 0 1,3 4 0,0-1 0,3 2 0,2 4 0,3 0 0,4 4 0,6 2 0,14 6-1,-16-5 1,16 5 0,0 0 0,17 10-1,3-4 1,4 2 0,6 5 0,7 0 0,5 3 0,4 0 1,1 1-1,4 2 0,4 4 0,-1 2 0,1-1 0,1 5 0,0 1 0,2 4 0,0 3 0,1-2 0,-4 3 0,-1-3 0,1 2 0,-5-3 0,-4-6 1,-4-1-1,-7-4 0,-8-4 0,-6-5 1,-6 1-1,-15-15 1,5 22-1,-5-22 1,-39 26-1,5-7 0,-11 2 0,-11 4-1,-8 4 1,-8 3-1,-5 0 1,-2-2-2,5 2 1,1-11-3,10 1-6,-8-25-9,25 6-15,-15-27-10,-3-11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13T05:57:02.9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73 0 6,'0'0'19,"-15"13"-3,15-13 1,0 0-4,0 0-4,0 0 1,0 18-4,0-18 1,0 0-2,0 0 0,2 14-1,-2-14 0,0 16-1,0-16 1,0 19-1,0-19 0,-2 24 0,2-24-1,-1 26 0,1-26-1,-2 24 1,2-24-1,0 24 0,0-24 0,0 25 0,-2-10 0,2 1 0,0 1 0,0 2 0,0 2 0,2 2 0,-4-1 0,2 4-1,0-4 1,2 5-1,0-1 1,-1 1 0,1-2-1,-1 2 1,3 4 0,-1-1 0,0 2-1,0 3 1,-1 0-1,-1 1 0,1 0 0,1 3 1,-3 1-1,2-2-1,0 2 1,-1 0 0,1-2 0,-1 2-1,1-2 1,0 1-1,1-1 1,-2 2 0,1-3 0,0 1 0,-2 2 0,1 2 0,-2 1 0,1 5 0,0 0 0,-2 1 0,2 4 0,-2-1 0,2 0 0,-1 2 0,1-1-1,0-2 0,-2 3 0,2-1 0,-1-2 2,1 2-3,-2-1 2,0 1-1,2 3 2,0-3-1,-1-4 0,1 2 0,-2 2 0,2-3 0,-1 1-1,1-2 2,-2-1-2,2 0 1,-2-2 0,2 1 0,-1-4-1,-1-2 1,0 6 1,1-1 0,-2 0 0,-2 1-1,0-1 1,0 2 0,0 0 0,1 1 0,-3-4-1,2 1 0,1-2 0,-1-3 0,2-1 0,-1 0 0,3-2 0,-3 2 0,3-3 0,1 1 0,-2 1 0,1 1 0,-3 3 0,3 0 0,-1-2 0,1-1 0,-1 2-1,0-4 2,2-1 0,0-4 0,0-1 0,2-1-1,0-3 2,-2 3-2,0-6 2,1 1-2,-1 1 0,0 0 0,2 0 0,-2-1 0,0-2 0,0 0 0,0 0 0,0-3 0,0-2 1,1 0-1,-1 0 0,4-1-1,-3-2 1,2 0 0,-3-16 0,10 28 0,-3-13 0,-3 1-1,-4-16 1,16 29 1,-6-15-2,1 0 2,1 2-1,0-1-1,3-1 1,1-3 0,3-1 0,2-2 0,5-3 0,4-5 0,2 0 0,5-4 0,2 1 0,4 2 0,3 1 0,4 3 1,0 2-1,6 4 0,4 1 0,4 1 1,5 0-1,3 0 0,3-3 2,1-1-2,7-4 1,-1-5-1,0 2 1,3-3 0,0-3-1,3-1 1,4-1-1,1 2 0,-5 3 1,-1-1-1,-2 1 0,-7 3 1,-4 2-1,-3-1 0,-7 3 0,-6-1 0,-5 0 0,-5-1 1,-3-1-1,-3 1 0,-6-2 0,-7 0 0,-5 0 1,-3 0-1,-5-3 0,-16 3 0,20-2 0,-20 2 1,0 0-1,0 0 1,0 0-1,0 0 0,0 0 1,0 0-1,-2-17 1,2 17-1,-8-18 0,8 18 0,-11-19 1,11 19-1,-18-24 0,18 24 0,-22-23 0,7 12 0,15 11 1,-29-21-1,13 12 0,0-1 0,-1 1 0,0-2 0,-3-1 0,5 0 0,-6 2 0,2 0 0,0-1 0,1 0 0,-1 3 1,1-2-2,4 1 1,-4 3 1,18 6-1,-22-13 0,22 13 0,-15-7 0,15 7 0,0 0 0,0 0 0,0 0 0,0 0-1,0 0 1,0 0 0,0 0 0,0 0 0,0 0-1,0 0 1,0 0 0,0 0 0,11 15 0,-11-15-1,20 12 1,-20-12 0,27 18 0,-27-18 0,32 21 0,-11-8 0,0 1 0,3 5 0,-2 2 0,4 0 0,-4 1 0,6 4 0,-6-2 0,2 0 0,0 1 0,0 1 0,1-4 0,23 23 0,-26-24 0,-3-4 0,1 2 1,-3-4-2,-2-1 1,-15-14 0,24 22 0,-24-22 0,17 18 0,-17-18 0,0 0 0,18 14 0,-18-14 0,0 0 0,0 0 1,0 0-1,0 0 0,0 0 0,0 0 0,-14 10 0,14-10 1,-26 3-1,7 0 0,-7 4 0,-3 5 0,-5 3 1,-2 4 1,-5 10-1,0 3 0,-4 3 1,0 3-2,0-7-2,13 7-14,-11-22-24,10-8-2,-3-13 0,-8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13T05:57:02.94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3678 0 0,'11'18'26,"-11"-18"-1,0 0-22,-13 24-2,13-24 2,-2 27 1,2-27 1,-6 27-1,0-13 1,4 6-1,-6-6 2,5 7-2,-7-5 0,5 4-1,-4-2 1,4 4 0,-5-4-1,5 3 1,-4-5-1,4 4 0,-3-2 0,5 4 0,-4-1-1,4 3 0,-2-2 0,4 6 0,-1 0-1,2 6 0,-2-1 0,2 6 0,-1-2 0,-1 4 0,1-1-1,1 2 1,-2-2 0,2 1-1,-2-1 1,4 0-1,-2 0 1,2 0-1,-2 0 1,1 4-2,1 1 2,1 5-1,-1-2 0,1 4 1,0 6-1,0 3 0,1 4 0,-1 1 0,0 1 0,2 0 0,0 0 0,-1 3 1,1-3 0,2 0 0,-3-1 1,3 1-1,-1 3 0,1 4 0,-1 1 0,-1 1 1,0 4-3,1 2 2,-3 1-1,2 1 0,-2 3 2,1-3-1,0-2 0,0-1-1,-3 1 2,2-2-2,1 1 2,0 2-2,0-3 0,0 2 0,1 1 0,2-4 0,-1 1 0,-1 0 1,0-3 0,1 0 1,-1-4-1,0 4 1,1-4 0,1 2-1,-3-1 0,0 1 0,2 0-1,-4 0 0,2-1 0,0-4 1,-1 2-2,-5 1 1,2-1-1,2-2 1,-2 1 0,3-3 0,-3 4-1,-1 0 1,-1 0 0,0 1 1,-1 1-1,1 1 0,-4-2 0,-2 1 0,2-4 0,-2 4-1,-4-1 1,4-4-1,-4 1 1,-1-1-1,-2 4 1,-1 2 0,0 4 0,-2 1 0,2-1 0,0 5 1,0-3-1,0 0 1,2-2-2,3 1 2,-2-5-1,2-2 0,1-3 0,0 1 0,2-3 0,0 4-1,2 5 1,-2 0-1,0 3 1,1-1 1,-1 4-1,2 1 1,-5 2-1,3-6 0,-2-5 0,0-5-1,1-3 2,1-3-2,0-2 1,1-3-2,2 1 2,1 2 1,0 3-2,1 4 2,0 1-2,0 4 1,0 1 0,-2 5 1,0 0 0,0-4-2,-1-1 1,-2 2 0,0-3 0,0 1-1,-2 1 1,-1-2-2,0 1 2,-2 2-1,-2-2 1,1 1 0,-4 3 0,1-4 0,-6 1-1,1-2 1,-6-1-1,-1 1 1,-4-4-1,-4-1 1,-3-2 0,-2-2 0,-1-4-1,-2-2 1,0-6 0,0-5 0,0-3 0,0-2 0,2-8 0,-1 0 0,3-3 0,-7-5 0,3-3 0,-2 0 1,1-3-1,-1-5 0,0 4 0,-1-5 0,-1-4 0,0-1 0,-2-2 0,-3-5 0,-3-3 1,1-3-1,-3-5 0,-1-5 0,1-5 0,1-1 1,2-10-1,2-1 0,-1-4 1,2-1-1,2-3 0,-1-5 0,1 0 1,1-4-1,-1 3 0,0-4 0,1-8 0,-3-3 0,0-7 0,-3-4 0,1-8 2,2-5-1,-1-7 0,2-4 0,3-5 0,0-7 0,4 6 0,4-6 0,1 3 0,0-3-1,1 1 0,4-1 1,-1-1 0,3-6 0,1-5-1,1-2 1,1-3 0,-1 0 0,5-3-1,-1 1 0,1 4 0,4 1 0,0 5 0,-1 1 0,4 4 0,3-2 0,3 7 0,3-2 0,7 0-1,2 3 1,5 3 0,4-1-1,5-2 1,2 4 0,4 1 0,2 9 0,1 4 0,4-2-1,3 7 1,6-3 0,4 5-1,2 0 1,7-4 0,5 0 0,7-2 0,6 2 0,4 5 0,7 5 0,5 4 0,5 2 0,4 8 0,1 1 0,4 6 0,3 0 0,4-2 0,6 0 1,5 1-1,7 2 1,0 3-1,5 3 1,2 4-1,0 6 0,2 6 1,2 7-1,3 2 0,0 8 0,1 2 0,5 2 0,2 3 0,6 2 1,5 0-1,4 1 0,0 1 0,3 1 0,4 0 0,4 3 1,6 2-1,4 3 0,-2 4 0,-2 6 0,-2 1 0,2 4 0,8 0 0,-3 3 1,-5-4-1,-4-2-1,-2-1 1,-4-5-1,-1-1 1,-5-2 0,-15 0-1,-11 2 1,-11 0-1,-13 3 2,-14 0-1,-12 1 0,-15 1 0,-15-1 0,-10 1 0,-11-5 0,-6-2 0,-8 0 0,-4-4 0,-14-7 0,0 0 1,14 8 0,-14-8-1,0 0 1,0 0 0,-20-10-1,4 4 1,-4-1-1,-2-1 0,-2-1 1,-4-6-1,0 4 0,-1-3 0,0-2 0,1-2 0,1 2 0,0-3 1,0 3-1,-2 0 0,1 0 1,-2 2-1,0-2 1,-1 5-1,-1-2 0,-2 0 0,2 2 0,2 0 0,-1-1 0,2 3 0,2-1 0,3 1 0,0 1 0,5 0 0,-1 1 0,4-1 0,0 2 0,16 6 0,-22-13 0,22 13 0,-18-11 0,18 11 0,0 0 0,-14-11 0,14 11 0,0 0 0,0 0 0,0 0 0,0 0 0,0 0 0,0 0 0,0 0-1,0 0 1,21 9 0,-4-2 0,6 1 0,2 0 0,9 1 0,8 3 1,4-3-1,4 1 0,3-2 0,2 0 0,-1-2 0,1 0 0,-2 1 0,-7-1 0,-1 2 1,-3 3-2,-5 1 1,-4 2-1,-4 0 1,-3 2 0,-4 0-1,-2 2 1,-4-4-1,-5 1 2,0-1-2,-11-14 2,16 22-2,-16-22 1,13 16 1,-13-16-1,0 0 0,16 15 0,-16-15 0,0 0 0,15 9 0,-15-9 0,0 0 0,0 0 0,0 0 0,16 7 0,-16-7 0,0 0 0,0 0 0,0 0 0,19 11 0,-19-11 0,14 6 1,-14-6-1,18 10 0,-18-10 0,18 9 0,-18-9 0,14 10 0,-14-10 0,0 0 0,11 18 0,-11-18 0,0 0 0,2 16 0,-2-16 1,0 0-1,-8 17 1,8-17-1,-15 5 1,1-2-1,-7-1 1,-6 2-1,-10 3 0,-10 4 1,-9 5-1,-10 6 0,-7 6 0,-11 0 0,-2 4 0,-4-3-1,1-3-2,9 2-9,-11-26-11,17-5-18,-11-13-3,-3-10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13T05:57:02.947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3237 0 5,'0'0'27,"0"0"2,0 0-24,0 0 0,0 0 1,0 0 2,-5 14 0,12 0 0,-7-14-1,6 21 0,-6-21-1,8 24 0,-6-10-1,7 7-2,-5-3 1,4 6-2,-5-2 1,2 8-1,-4 1 0,2 7 0,-6 0-1,2 9 1,-3 2-1,1 12 0,0 3 0,1 5 0,-1 6 0,3 1 0,0 3-1,3 0-1,-1 8 1,1-1 0,2 2 0,0 6-1,-2 10 2,0 9-2,-3 7 1,2 10 2,-4 2-2,-1 5 2,-2 6-2,-3 5 2,0 2-2,0 1 1,-3 2 1,0-1-1,1 1 0,2 5-1,0 2 2,3-4-2,2-2 2,1 1 0,1-5-1,1 0 0,1 3 0,4 2 0,-2-3 0,2 3-1,0-2-1,-2-1 1,5 2 0,2 5 0,-2-1-1,2 2 1,-1-3-1,2-2 1,2-2 0,0 2-1,0 2 1,1-7 0,-1-5-1,-2-3 2,-1-1-1,0 1 0,-1-3 0,-1 2 0,0-4 0,-1 0 0,-1 2 0,-1-5-1,0 2 1,-4-3 0,-2 1 0,-2 2-1,-5 1 1,-2-1 0,-5 1 0,1 1 0,-7-3-1,0 3 1,-3-4 0,-3-1 0,0-6 0,-4 3-2,1-6 0,-4-1 2,2-3-1,-3 0 1,-1-8 0,3-7-1,-4-7 1,0-12-1,-2-9 2,-1-10-1,0-8 0,-2-3 0,-3-4-1,-3-5 2,-3-2-2,-5-1 2,-4-1-2,-4-3 1,-5-3 0,-1-10-1,-4-3 2,-2-5-2,1-9 2,-1-5-1,1-8 0,1-5 1,-1-5-1,1-6 1,-3-10-1,0-1 0,-5-10 1,-1-5-1,2-5 0,1-2 0,0-11 0,3-4 2,5-3-2,1-13 0,7-3 0,3-7 0,2-8 1,2-6 0,3-5-1,4-4 1,-1 2 0,3-2 0,3 1 0,0-3 1,0 3-2,3-5 1,-1 0 0,1-1 0,4-7 0,2 2 0,1-2 0,3-2 0,3-1-1,3 0 0,7-1 0,1-4 0,6 2-1,3-2 1,8 0 0,9-4-1,6 4 1,7 2 0,6 1 0,9 5-1,7 7 1,5 1 0,7 5 0,4 5-1,7 1 1,5 5 0,7 2-1,2-2 1,10 1 0,7-4 0,12 1 0,9 4 0,6 6 0,6 3 0,5 9 0,6 7 0,2 8 0,9 13 0,-1 7 1,2 9-1,2 6 0,1 9 0,6 6 1,3 8-1,4 7 0,-12 11 0,-1 2-1,-1 10 1,-5 7-1,-3 8 2,-2 7-2,-7 12 1,-7 8 0,-7 7 1,-5 17-1,-9 4 0,-4 9-1,-11 9 1,-8 5 0,-10 4-1,-8 7 1,-4 5 0,-2 1-1,-10 2 2,-5-1-2,0 2 2,-8-1-2,-3 0 1,-8-3-1,-5-3 1,-6-4 0,-7-1 0,-6 0 0,-10-2 0,-3 0 0,-8 0 0,-8-1 0,-8-4-1,-5 1 1,-6 1 0,-2-3 0,-3-4-2,-4-2 2,-2-6 1,-3-4-1,1-3 0,-5-8 1,-3-4-2,-10-1 2,-6 1-2,-8 1 2,-4-1-2,-4 2 1,-7-1 0,-1-2-1,-2-5 1,0-7 0,3-5 0,-4-11 0,-1-7 0,-2-6-1,1-9 1,-1-6 0,3-5-1,-1-5 1,1-6 0,6-6 0,1-5 1,1-5-1,-4-5 1,4-5-1,-2-5 1,1-8 0,2-2 0,2-4-1,1-6 1,5-7 0,7-4-1,-1-7 1,4-3-1,-2-4 0,4-7 0,2-4 0,3-4 0,2-1 1,2-4 0,8 0-1,2-5 2,7-1-2,4 0 1,6-4 0,4 1 0,7 1-1,2-3 0,2-2 0,10-4 0,5-1 0,4-5 0,7-4 0,4-2 0,5 0 0,5 1 0,4 4-1,3-2 1,2 7 0,4 5 0,1 6 0,5 1-1,5 2 1,0 2 0,5 1 0,6 6 0,5 2 0,5 4 0,4 1-1,4 5 1,1 5-1,4 2 2,0 4-2,4 7 1,-1 3 0,1 4 1,2 4-1,5 3 0,8 7 0,3 2 0,5 4 1,0 3-1,3 5 0,3 6 0,1 7 0,-3 9 0,-1 7 0,2 6 0,0 8 0,1 6 0,0 5 0,-4 8-1,1 4 1,-2 2-1,-1 2 1,-5 5-1,-3 2 0,0 2 1,-3 4 0,-2 3 0,0 4-1,-5 7 2,-4 7-1,-6 4 1,-6 8-2,-8 4 1,-4 5 0,-10 4 0,-9 0 0,-4 3 0,-5 1 0,-3 1 0,-6-3 0,-4 3 1,-3-2-1,-7 0 0,-5 1 0,-8 3-1,-7 1 1,-7 3-1,-7 1 0,-7-4 1,-10 2 0,-5-5 0,-3-5 1,-2-6-2,-3-12 2,-1-4-2,-2-10 2,-1 1-3,-2-9 2,-2-1 0,-1-7 0,-5-3 0,-4-6 0,0-7 0,-8-6 0,0-6 1,0-10-1,1-10 0,0-6 0,1-6 1,2-9-1,3-4 0,4-7 0,1-6 1,1-6-1,1-5 0,-2-7 1,3-2-1,0-6 0,3-6 0,2-4 1,4-6-1,2-9 0,5-7 1,7-5-1,4-12 1,7-7 0,3-4-1,4-3 1,2-1 0,1 5-1,1 2 0,0 4 0,3 4 1,-1 3-1,1 5 1,4 0-1,3-2 0,4-3 0,5-5 0,6 4 0,4-2-1,6 5 1,5-1-1,5 8 1,8 5 1,5 10-2,3 10 1,5 11 0,3 8 0,7 9 0,3 5 0,7 10-1,6 3 1,6 5-1,8 0 1,5 5 0,3 1 0,2 3 0,1 5-1,0 5 1,-4 7 0,-4 2 0,2 7 1,-4 3-2,7 7 2,0 1-1,-1 3 0,3 1-1,-2 1 1,1 0 0,1 1-2,0 1 2,-4-6-1,0 1 1,4-3 1,1-2-1,7-4 0,5-2 0,-1-7 0,4 0 1,4-1-1,2-5 0,2-1 0,3 0 0,2 0 0,4-2 0,5 3 0,7-5 0,1 3 0,5-3 0,6 0 0,4-2 0,3 4 0,0-2 0,-4 0 0,2 1 0,-6 3 0,0-1 0,-5-2 0,-3 3 0,-7-3 0,-3-1 0,-6-1 1,-6-3-1,-6 0 0,-9 0 0,-11 0 0,-12 0 0,-12 1 0,-14 2 0,-5-1 0,-12-1 0,-8-1 0,-7 0 0,-17-4 1,21 3-1,-21-3 0,0 0 0,0 0 1,0 0-1,0 0 1,0 0-1,0 0 1,0 0-1,0 0 0,0 0 0,0 0 0,0 0 0,0 0 0,0 0 0,0 0 0,0 0 0,0 0 0,0 0 0,0 0-1,0 0 1,15-11 0,-15 11 0,0 0 0,0 0 0,0 0 0,0 0 0,0 0 0,0 0 0,0 0 0,0 0 1,0 0-1,0 0 0,0 0 0,0 0 1,0 0-1,0 0 0,-15-4 0,15 4 0,0 0 0,-22-12 0,22 12 0,-24-13 0,9 3 0,-4-1 0,-2 0 0,-4-5 0,-4-2 0,-3-2 0,-2-1 0,-3 0 0,-2-3 0,1 3 0,-1-1 0,3 1 0,0 1 0,1 2 0,1-3-1,-1 0 1,3 4 0,0-1 0,3 2 0,2 4 0,3 0 0,4 4 0,6 2 0,14 6-1,-16-5 1,16 5 0,0 0 0,17 10-1,3-4 1,4 2 0,6 5 0,7 0 0,5 3 0,4 0 1,1 1-1,4 2 0,4 4 0,-1 2 0,1-1 0,1 5 0,0 1 0,2 4 0,0 3 0,1-2 0,-4 3 0,-1-3 0,1 2 0,-5-3 0,-4-6 1,-4-1-1,-7-4 0,-8-4 0,-6-5 1,-6 1-1,-15-15 1,5 22-1,-5-22 1,-39 26-1,5-7 0,-11 2 0,-11 4-1,-8 4 1,-8 3-1,-5 0 1,-2-2-2,5 2 1,1-11-3,10 1-6,-8-25-9,25 6-15,-15-27-10,-3-11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13T05:57:02.9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3202-11 17,'0'0'19,"0"0"-2,0 0-4,-7-16-3,7 16 0,0 0-3,0 0-1,0 0-1,0 0 0,0 0-1,0 0-1,0 0 0,-3 19 0,3-19-1,0 0 1,0 18-1,0-18 0,2 14 0,-2-14 0,3 23 0,-1-6 0,-4 2-1,2 9 1,-3-4-1,0 7 0,-2 8 0,0 2 0,-3 2 0,2 4 0,-2 1-1,3 3 1,-3 3 0,3 0 0,-1-1 0,2 3-2,-2 2 2,3 2-2,-2 1 2,2 3-2,-2 0 2,2 1-2,-2 2 1,3 5 1,-1-5-1,1 2 0,2 0 0,2 1 0,-2-1 0,3 6 0,-1-3 1,3-2 0,-2-1 1,3-1-1,1 1 0,-1 0 0,2-5 0,2 0 0,-1-1-1,1 1 0,0 2 0,-1-2 0,1 1 0,0 1 0,-2-1-1,1 1 1,-1-2 1,2-2 0,-2 0 0,1-1 0,1 0 0,-2-1 0,2 3 0,-2 0 0,0 3-1,-2-1 2,1 3-2,2 0 0,-4 1 0,0 1 0,-2-4 0,2 2 1,-3-4 0,1 2 1,-2-4-1,1 0 0,-2 1 1,0-1-1,2 0 1,-1 2-1,-1 2-1,2 4 0,-1-1 0,-1 4 1,4-1-1,-3 0-1,2 1 0,-3 1 0,5-1 1,-3-2-1,-1-1 1,3 2-1,-3-3 1,1 2 1,-1 3-1,1-2 1,-2 0-1,0 1 1,0 1-2,0 2 1,0 1-1,-2 0 0,2-4 1,-1 1-1,1-6 1,0 3-1,0-6 2,0-1-2,0-2 2,1 2-1,-1-3 0,2 0 0,0-1 0,-2-2 1,1 1-1,-1-3 1,0 0-2,2 1 2,-1-2-1,1-4-1,-2 1 1,2 0 0,-2 0-1,1 1 1,-1 0 0,2-4-1,-2 2 1,0 5 1,0 0-1,-2 2 0,2-1 0,-1 2 0,-3 0 0,1 0 1,2-1-1,-3 3 0,-2-2 1,3 0-2,-4 0 1,4-2-1,-3 3 1,-1 0-1,1 3 1,-1-6-1,1 2 1,-2 3 0,3-1 0,-3 1 0,3-1 0,1-2 0,-1-1 0,0-4 0,0-1 0,2-5 1,0-2-1,1-1 2,-1-2-2,1-2 0,1-1 0,-3-1 0,3-1 0,-2 0-1,-1-1 1,1-3-2,0-2 2,-2-4 1,0 1-1,-1-3 0,-2-4 0,2 2 0,-4 0 0,0 3 0,-3 2 0,1 1 0,-3 2 0,1 2-1,-4 1 1,0-3 0,-1 1 0,-2-4 0,-1 3 0,-4-2 0,-1 4 0,-4 1 0,-6 2 0,1 3-1,-3 0 1,1 1 0,-1 1-1,1-1 1,-1-2 0,4-4 0,1-5 0,2-3 0,1-3 0,-1-1 0,3-6 0,-1 1 0,1-5 0,3-1 0,-2 0 0,2-3 0,-1-1 1,2 0-2,3-1 2,0-1-1,1-3 0,-3 0 0,3 0 0,-2-1 0,-1 1 0,0-4 0,-2 1 0,-2-2 0,-3 2 0,-3-3 0,-2 0 0,-6-4 1,-3 1-2,-3-2 2,-2 0-1,-3-2 0,0-1-1,-3-2 2,3 1-1,-2-4 0,2-2 0,-1-4 0,-1-4 0,2-3 0,0-1 0,-1-7 0,-2-4 1,-1-4 0,0-4-1,-3-1 1,-1-4 0,-1-2 0,1-5 0,0-4 0,3 1-1,2-5 0,5 0 1,1-4-2,5-2 2,2-10-1,-1-1 1,4-2 0,2-5-1,2 2 1,3-3-1,2 1 1,2 1 0,4 9-1,4 3 0,1 6 0,1 4 0,1 1 0,1 1 0,2-3 1,3-1-2,2-3 2,2-5-1,3-4 0,3-2 0,4-1 0,3 4 0,1 3-1,2 5 1,2 2 0,1 7 0,2 1-1,1-1 1,3 2 1,0 2-2,2 1 1,2-1 0,5 3 0,0-3 0,3 3 0,1 3 0,1 1-1,2 3 1,1 2 0,4-1 0,-1-2 0,3 4 0,4-4 0,4 4-1,3-3 1,4 0 0,4 1 0,1 1 0,1 2 0,1 2 0,-1 1 0,0 2 1,0 3-1,0 2 0,-2-2 0,4 1 0,1 1 1,4-2-1,4-3 0,5 0 0,3-3 0,4 1 0,1-1 0,0 2 0,0 1 0,0 3 0,0 4 0,-5 0 0,2 3 0,1 3 0,4-1 0,3-1 0,5 8 0,-2 0 0,0 4 0,-2 2 0,-3 10 0,2 3 0,-6 10-1,-4 5 1,-3-1 1,2 9-1,1 3 0,3 2 0,7 0 1,-3 4-1,1 0 1,-1 5-1,-1 5 0,-5 4 0,-1 10 0,-6 7 0,-7 7 0,-3 7 0,-1 5 0,-4 8 0,-1 3-1,-2 3 1,0-2-1,-1-1 1,1 1-1,-3 2 1,-3 4 0,-1-1 0,-4 2 0,-1-2 0,-9 7 1,-4-1-1,-6 3 0,-6-1 0,-3 2-1,-6 3 1,-5 4 0,-7 4 0,-4-4 0,-4 4 0,-4 0-1,-5-3 1,-5-2 0,-4-8 0,-2-5-1,-6-2 2,1-1-3,-7-6 2,1-2 0,-6-1 0,-1-1 2,-3-2-2,-2 3 1,0-6 0,-5 0-1,-1-6 0,-2 1 0,0-6 0,0-2-1,-4-5 1,0-6-1,-8 0 0,-2-1 1,-2-3 0,-2-3 0,-4 0-1,0-2 1,-4-1 0,2-2 0,0-3-1,3-2 1,-2-4 0,-1-4 0,-3-7 0,-2-2 0,0-9 0,2-2 0,-2-9 0,2-5 0,0-4 0,3-8 0,6-3 0,2-7 0,2-1 1,-1-5-1,-1-3 1,0-7-1,0-1 0,0-5 0,-2-3 1,2-5-1,5-5 0,0-4 1,6-4-1,-1-1 0,7-8 0,3-4 2,4-2-2,3-6 1,2-4-1,1-7 1,2 1-1,7-6 1,-1 4 0,4 0-2,1-2 2,4 2 0,1 4-1,5 1 0,3 1 0,7 0 1,1 0-1,6 2 0,6 4 0,4 3-1,7 4 1,4-1 0,5 5-1,7 0 1,4 6 0,6 1 0,5 0-1,4 3 1,7-1 0,6 5 0,4 2 0,7 4 0,8 5 0,8 3 0,10 6-1,8 2 1,2 6 0,11 4-1,4 4 1,4 2 0,6 4 0,6 3 0,6 0 0,0 8 0,6 2-1,1 7 1,5 3 0,10 5 1,6-1-1,0 3 0,3 1 0,4-2 1,1-1-1,13-3 0,0-4 1,-8 0-1,-3 2 0,-4 5 0,-6 0 0,0 3 0,-7 8 0,-14 3 0,-11 5 0,-5 3 0,-11 0 0,-10 2 0,-11-3 0,-9 1 0,-12-6 0,-8-1 0,-6-4 0,-13-1 0,-6-6 0,-7-2 0,-11-1 0,-7-3 0,-8-1 0,-14-2 0,0 0 1,15 0-1,-15 0 0,0 0 1,0 0-1,-15-10 0,15 10 1,0 0-1,-17-9 0,17 9 0,-16-10 0,16 10 0,0 0 0,-20-17 0,20 17 0,-16-18 0,16 18 0,-16-22 0,16 22 0,-24-20 0,10 9 0,-2 0 0,-2-2 0,-1-1 0,-2 0 0,-1-4 0,-2-1 0,-1 0 0,0 0 0,-1-2 0,-1 0 0,-2 2 0,-2 0 0,1 1 0,-1 0 0,3 3 0,-4-1 1,1 0-1,5 1 0,-1 2 0,3 1 0,2 2-1,2 2 1,4 0 0,16 8 0,-22-8 0,22 8 0,0 0-1,0 0 1,0 0 0,11 14 0,5-2 0,6 2-1,6 5 1,4-1 0,8 4 0,5 2 0,1 0 0,4 2 0,-2 2 0,2 1 0,0 0 0,-4 1 0,-4 4 0,-3-1 0,-7 1 0,-5-1 1,-8 4-1,-6 1 0,-7 6 0,-9-1 0,-6 1 0,-9 1 1,-4 3 0,-11-2-1,-3 1 1,-6-9-1,-10 2 1,1-5-1,-2-3-1,-3-5 1,1-6-2,4 5-4,-5-22-11,19 19-11,-16-30-16,-2-7-2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34.84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2661 13,'41'-49'22,"-15"-17"1,21 12-1,-7-8-19,9-2-4,4-2 0,10-3 0,4-5 1,5-2 0,6-1 0,6 1 2,7 1 3,8-3-1,11 2 0,5 4 2,11 6-1,9 0 1,11 7-1,8-3-1,11 8 0,4 1-2,12 8 2,5 1-1,10 7 0,0 5 0,14 5 0,3 5 1,12 6-1,1 3 0,12 4-1,5-1 1,11 5 0,8 1-1,4 8 1,1-2-1,8 8 1,0 2-1,2 9 0,-8 4-1,3 11 0,-9 3 1,-2 14-2,-5 3 2,0 8-1,-8 6 0,1 6 0,-4 2 1,-2 9-2,-5 6 1,-4 0 1,-11 2-2,-10 6 2,-5-1-2,-16-3-4,-7 13-16,-23-13-15,-19-13 0,-14-6-2,-20-19 1</inkml:trace>
  <inkml:trace contextRef="#ctx0" brushRef="#br0" timeOffset="1253">10640 3941 21,'0'0'29,"0"0"2,0 0-6,0 0-7,0 0-3,0 0-4,-10-20-2,14 1-2,-7-19 0,8-6-3,-5-19 0,5-8-2,-2-13 1,6-15-1,-1-13 0,3-7 0,1-18 0,6-1-1,-1-12-1,4-7 1,1-7 0,1-4-2,2-2 2,0 2-1,0 4-1,-1 2 2,-3 4-1,-2 6 0,-5 8 1,3 9-1,-7 9 0,-1 10 0,-2 14 0,-3 2 0,-1 16-1,0 8 1,0 11 0,-4 11 0,-1 6-1,1 10 1,-4 4 1,2 12-2,-2 5 2,5 17-2,-17-17 1,4 19-1,-2 2 1,-2 8-1,-4 9 0,-4 1 0,2 10 0,-5 5 0,0 7 1,-2 2-1,1 11 1,-2 1-1,-3 9 1,-1 5 0,-5 5 0,2 3 0,-1 1-1,-3 1 1,1-4 0,3-4 1,4-8-1,2-6 0,5-14 2,7-9-2,5-11 1,6-11 0,9-15 0,0 0 0,13-31 0,8-4 0,6-15 0,8-17 0,9-12 0,7-14-1,4-8 1,5-14 0,3-2-1,3 0 0,-1-1 0,1 10 1,-4 4-1,-2 17 1,-4 13-1,-4 20 1,-8 15 0,-3 22 0,-6 20 1,-1 19-1,-8 19 1,1 13 0,-2 13-1,1 14 1,1 6 0,1 2-1,3 6 1,-1-3-2,1 3 0,-1-7-2,3 5-5,-13-17-30,6-2-3,-5-11 1,-11-14-2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13-Jun-11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pPr rtl="0"/>
            <a:r>
              <a:rPr lang="en-US"/>
              <a:t>Functional approach very similar to Cousot &amp; Cousot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r>
              <a:rPr lang="en-US"/>
              <a:t>The functional approach was introduced independently by Cousot and Sharir and Pnueli. Cousot used the term “relational” since the analysis computes a relation between input and output values. Both did not address the problem of complexity addressed Reps at el.</a:t>
            </a:r>
          </a:p>
          <a:p>
            <a:r>
              <a:rPr lang="en-US"/>
              <a:t>It was implemented in SLAM and expected to be released in DDK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179" y="4560877"/>
            <a:ext cx="5852845" cy="43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13-Jun-11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13-Jun-11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13-Jun-11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13-Jun-11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13-Jun-11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13-Jun-11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13-Jun-11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13-Jun-11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13-Jun-11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13-Jun-11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13-Jun-11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13-Jun-11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6.emf"/><Relationship Id="rId18" Type="http://schemas.openxmlformats.org/officeDocument/2006/relationships/customXml" Target="../ink/ink17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14.xml"/><Relationship Id="rId17" Type="http://schemas.openxmlformats.org/officeDocument/2006/relationships/image" Target="../media/image18.emf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3.xml"/><Relationship Id="rId19" Type="http://schemas.openxmlformats.org/officeDocument/2006/relationships/image" Target="../media/image19.emf"/><Relationship Id="rId4" Type="http://schemas.openxmlformats.org/officeDocument/2006/relationships/customXml" Target="../ink/ink10.xml"/><Relationship Id="rId9" Type="http://schemas.openxmlformats.org/officeDocument/2006/relationships/image" Target="../media/image14.emf"/><Relationship Id="rId14" Type="http://schemas.openxmlformats.org/officeDocument/2006/relationships/customXml" Target="../ink/ink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Relationship Id="rId9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7.emf"/><Relationship Id="rId4" Type="http://schemas.openxmlformats.org/officeDocument/2006/relationships/customXml" Target="../ink/ink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4.emf"/><Relationship Id="rId4" Type="http://schemas.openxmlformats.org/officeDocument/2006/relationships/customXml" Target="../ink/ink6.xml"/><Relationship Id="rId9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7.emf"/><Relationship Id="rId10" Type="http://schemas.openxmlformats.org/officeDocument/2006/relationships/image" Target="../media/image9.emf"/><Relationship Id="rId4" Type="http://schemas.openxmlformats.org/officeDocument/2006/relationships/customXml" Target="../ink/ink22.xml"/><Relationship Id="rId9" Type="http://schemas.openxmlformats.org/officeDocument/2006/relationships/customXml" Target="../ink/ink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7.emf"/><Relationship Id="rId10" Type="http://schemas.openxmlformats.org/officeDocument/2006/relationships/image" Target="../media/image9.emf"/><Relationship Id="rId4" Type="http://schemas.openxmlformats.org/officeDocument/2006/relationships/customXml" Target="../ink/ink27.xml"/><Relationship Id="rId9" Type="http://schemas.openxmlformats.org/officeDocument/2006/relationships/customXml" Target="../ink/ink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Lecture 16 – Dataflow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8056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00069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www.cs.technion.ac.il/~</a:t>
            </a:r>
            <a:r>
              <a:rPr lang="en-US" dirty="0" smtClean="0"/>
              <a:t>yahave/tocs2011/compilers-lec16.pptx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3322" y="6412468"/>
            <a:ext cx="251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 Dragon 9,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required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1524000"/>
            <a:ext cx="8534400" cy="274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blocks : Stmt </a:t>
            </a:r>
            <a:r>
              <a:rPr lang="en-US" sz="2400" dirty="0" smtClean="0">
                <a:sym typeface="Math C"/>
              </a:rPr>
              <a:t></a:t>
            </a:r>
            <a:r>
              <a:rPr lang="en-US" sz="2400" dirty="0" smtClean="0"/>
              <a:t> P(Blocks)</a:t>
            </a:r>
          </a:p>
          <a:p>
            <a:r>
              <a:rPr lang="en-US" sz="2400" dirty="0" smtClean="0"/>
              <a:t>blocks([x := a]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) = {[x := a]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}</a:t>
            </a:r>
          </a:p>
          <a:p>
            <a:r>
              <a:rPr lang="en-US" sz="2400" dirty="0" smtClean="0"/>
              <a:t>blocks([skip]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) = {[skip]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}</a:t>
            </a:r>
          </a:p>
          <a:p>
            <a:r>
              <a:rPr lang="en-US" sz="2400" dirty="0" smtClean="0"/>
              <a:t>blocks(S1; S2) = blocks(S1) </a:t>
            </a:r>
            <a:r>
              <a:rPr lang="en-US" sz="2400" dirty="0" smtClean="0">
                <a:sym typeface="Math B"/>
              </a:rPr>
              <a:t></a:t>
            </a:r>
            <a:r>
              <a:rPr lang="en-US" sz="2400" dirty="0" smtClean="0"/>
              <a:t> blocks(S2)</a:t>
            </a:r>
          </a:p>
          <a:p>
            <a:r>
              <a:rPr lang="en-US" sz="2400" dirty="0" smtClean="0"/>
              <a:t>blocks(if [b]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 then S1 else S2) = {[b]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} </a:t>
            </a:r>
            <a:r>
              <a:rPr lang="en-US" sz="2400" dirty="0" smtClean="0">
                <a:sym typeface="Math B"/>
              </a:rPr>
              <a:t></a:t>
            </a:r>
            <a:r>
              <a:rPr lang="en-US" sz="2400" dirty="0" smtClean="0"/>
              <a:t> blocks(S1) </a:t>
            </a:r>
            <a:r>
              <a:rPr lang="en-US" sz="2400" dirty="0" smtClean="0">
                <a:sym typeface="Math B"/>
              </a:rPr>
              <a:t></a:t>
            </a:r>
            <a:r>
              <a:rPr lang="en-US" sz="2400" dirty="0" smtClean="0"/>
              <a:t> blocks(S2)</a:t>
            </a:r>
          </a:p>
          <a:p>
            <a:r>
              <a:rPr lang="en-US" sz="2400" dirty="0" smtClean="0"/>
              <a:t>blocks(while [b]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 do S) = {[b]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} </a:t>
            </a:r>
            <a:r>
              <a:rPr lang="en-US" sz="2400" dirty="0" smtClean="0">
                <a:sym typeface="Math B"/>
              </a:rPr>
              <a:t> </a:t>
            </a:r>
            <a:r>
              <a:rPr lang="en-US" sz="2400" dirty="0" smtClean="0"/>
              <a:t>blocks(S)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4419600"/>
            <a:ext cx="853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FV: (</a:t>
            </a:r>
            <a:r>
              <a:rPr lang="en-US" sz="2400" dirty="0" err="1" smtClean="0"/>
              <a:t>BExp</a:t>
            </a:r>
            <a:r>
              <a:rPr lang="en-US" sz="2400" dirty="0" smtClean="0"/>
              <a:t> </a:t>
            </a:r>
            <a:r>
              <a:rPr lang="en-US" sz="2400" dirty="0" smtClean="0">
                <a:sym typeface="Math B"/>
              </a:rPr>
              <a:t> </a:t>
            </a:r>
            <a:r>
              <a:rPr lang="en-US" sz="2400" dirty="0" err="1" smtClean="0"/>
              <a:t>AExp</a:t>
            </a:r>
            <a:r>
              <a:rPr lang="en-US" sz="2400" dirty="0" smtClean="0"/>
              <a:t>)</a:t>
            </a:r>
            <a:r>
              <a:rPr lang="en-US" sz="2400" dirty="0" smtClean="0">
                <a:sym typeface="Math C"/>
              </a:rPr>
              <a:t> </a:t>
            </a:r>
            <a:r>
              <a:rPr lang="en-US" sz="2400" dirty="0" err="1" smtClean="0">
                <a:sym typeface="Math C"/>
              </a:rPr>
              <a:t>Var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Variables used in an expression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5410200"/>
            <a:ext cx="853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AExp</a:t>
            </a:r>
            <a:r>
              <a:rPr lang="en-US" sz="2400" dirty="0" smtClean="0"/>
              <a:t>(a)</a:t>
            </a:r>
            <a:r>
              <a:rPr lang="en-US" sz="2400" dirty="0" smtClean="0">
                <a:sym typeface="Math C"/>
              </a:rPr>
              <a:t> = all non-unit expressions in the arithmetic expression a</a:t>
            </a:r>
          </a:p>
          <a:p>
            <a:r>
              <a:rPr lang="en-US" sz="2400" dirty="0" smtClean="0">
                <a:sym typeface="Math C"/>
              </a:rPr>
              <a:t>similarly </a:t>
            </a:r>
            <a:r>
              <a:rPr lang="en-US" sz="2400" dirty="0" err="1" smtClean="0">
                <a:sym typeface="Math C"/>
              </a:rPr>
              <a:t>AExp</a:t>
            </a:r>
            <a:r>
              <a:rPr lang="en-US" sz="2400" dirty="0" smtClean="0">
                <a:sym typeface="Math C"/>
              </a:rPr>
              <a:t>(b) for a </a:t>
            </a:r>
            <a:r>
              <a:rPr lang="en-US" sz="2400" dirty="0" err="1" smtClean="0">
                <a:sym typeface="Math C"/>
              </a:rPr>
              <a:t>boolean</a:t>
            </a:r>
            <a:r>
              <a:rPr lang="en-US" sz="2400" dirty="0" smtClean="0">
                <a:sym typeface="Math C"/>
              </a:rPr>
              <a:t> expression 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55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6ECFF">
                    <a:satMod val="200000"/>
                  </a:srgbClr>
                </a:solidFill>
              </a:rPr>
              <a:t>Available Expressions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Property space</a:t>
            </a:r>
          </a:p>
          <a:p>
            <a:pPr lvl="1"/>
            <a:r>
              <a:rPr lang="en-US" dirty="0" err="1" smtClean="0"/>
              <a:t>in</a:t>
            </a:r>
            <a:r>
              <a:rPr lang="en-US" baseline="-25000" dirty="0" err="1" smtClean="0"/>
              <a:t>AE</a:t>
            </a:r>
            <a:r>
              <a:rPr lang="en-US" dirty="0" smtClean="0"/>
              <a:t>, </a:t>
            </a:r>
            <a:r>
              <a:rPr lang="en-US" dirty="0" err="1" smtClean="0"/>
              <a:t>out</a:t>
            </a:r>
            <a:r>
              <a:rPr lang="en-US" baseline="-25000" dirty="0" err="1" smtClean="0"/>
              <a:t>AE</a:t>
            </a:r>
            <a:r>
              <a:rPr lang="en-US" dirty="0" smtClean="0"/>
              <a:t>: Lab </a:t>
            </a:r>
            <a:r>
              <a:rPr lang="en-US" dirty="0" smtClean="0">
                <a:sym typeface="Math C"/>
              </a:rPr>
              <a:t> (</a:t>
            </a:r>
            <a:r>
              <a:rPr lang="en-US" dirty="0" err="1" smtClean="0">
                <a:sym typeface="Math C"/>
              </a:rPr>
              <a:t>AExp</a:t>
            </a:r>
            <a:r>
              <a:rPr lang="en-US" dirty="0" smtClean="0">
                <a:sym typeface="Math C"/>
              </a:rPr>
              <a:t>) </a:t>
            </a:r>
          </a:p>
          <a:p>
            <a:pPr lvl="1"/>
            <a:r>
              <a:rPr lang="en-US" dirty="0" smtClean="0">
                <a:sym typeface="Math C"/>
              </a:rPr>
              <a:t>Mapping a label to set of arithmetic expressions available at that label</a:t>
            </a:r>
          </a:p>
          <a:p>
            <a:endParaRPr lang="en-US" dirty="0" smtClean="0">
              <a:sym typeface="Math C"/>
            </a:endParaRPr>
          </a:p>
          <a:p>
            <a:r>
              <a:rPr lang="en-US" dirty="0" smtClean="0">
                <a:sym typeface="Math C"/>
              </a:rPr>
              <a:t>Dataflow equations</a:t>
            </a:r>
          </a:p>
          <a:p>
            <a:pPr lvl="1"/>
            <a:r>
              <a:rPr lang="en-US" dirty="0" smtClean="0">
                <a:sym typeface="Math B"/>
              </a:rPr>
              <a:t>Flow equations – how to </a:t>
            </a:r>
            <a:r>
              <a:rPr lang="en-US" dirty="0" smtClean="0">
                <a:solidFill>
                  <a:schemeClr val="accent3"/>
                </a:solidFill>
                <a:sym typeface="Math B"/>
              </a:rPr>
              <a:t>join</a:t>
            </a:r>
            <a:r>
              <a:rPr lang="en-US" dirty="0" smtClean="0">
                <a:sym typeface="Math B"/>
              </a:rPr>
              <a:t> incoming dataflow facts</a:t>
            </a:r>
          </a:p>
          <a:p>
            <a:pPr lvl="1"/>
            <a:r>
              <a:rPr lang="en-US" dirty="0" smtClean="0">
                <a:sym typeface="Math B"/>
              </a:rPr>
              <a:t>Effect equations - given an input set of expressions S, what is the effect of a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255040"/>
          </a:xfrm>
        </p:spPr>
        <p:txBody>
          <a:bodyPr/>
          <a:lstStyle/>
          <a:p>
            <a:r>
              <a:rPr lang="en-US" dirty="0" err="1" smtClean="0"/>
              <a:t>in</a:t>
            </a:r>
            <a:r>
              <a:rPr lang="en-US" baseline="-25000" dirty="0" err="1" smtClean="0"/>
              <a:t>AE</a:t>
            </a:r>
            <a:r>
              <a:rPr lang="en-US" baseline="-25000" dirty="0" smtClean="0"/>
              <a:t> </a:t>
            </a:r>
            <a:r>
              <a:rPr lang="en-US" dirty="0" smtClean="0"/>
              <a:t>(lab) = </a:t>
            </a:r>
          </a:p>
          <a:p>
            <a:pPr lvl="1"/>
            <a:r>
              <a:rPr lang="en-US" dirty="0" smtClean="0">
                <a:sym typeface="Math C"/>
              </a:rPr>
              <a:t> when lab is the initial label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3"/>
                </a:solidFill>
                <a:sym typeface="Math B"/>
              </a:rPr>
              <a:t></a:t>
            </a:r>
            <a:r>
              <a:rPr lang="en-US" dirty="0" smtClean="0">
                <a:sym typeface="Math B"/>
              </a:rPr>
              <a:t> { </a:t>
            </a:r>
            <a:r>
              <a:rPr lang="en-US" dirty="0" err="1" smtClean="0">
                <a:sym typeface="Math B"/>
              </a:rPr>
              <a:t>out</a:t>
            </a:r>
            <a:r>
              <a:rPr lang="en-US" baseline="-25000" dirty="0" err="1" smtClean="0"/>
              <a:t>AE</a:t>
            </a:r>
            <a:r>
              <a:rPr lang="en-US" baseline="-25000" dirty="0" smtClean="0"/>
              <a:t> </a:t>
            </a:r>
            <a:r>
              <a:rPr lang="en-US" dirty="0" smtClean="0">
                <a:sym typeface="Math B"/>
              </a:rPr>
              <a:t>(lab’) | lab’ </a:t>
            </a:r>
            <a:r>
              <a:rPr lang="en-US" dirty="0" smtClean="0">
                <a:sym typeface="Math A"/>
              </a:rPr>
              <a:t> </a:t>
            </a:r>
            <a:r>
              <a:rPr lang="en-US" dirty="0" err="1" smtClean="0">
                <a:sym typeface="Math A"/>
              </a:rPr>
              <a:t>pred</a:t>
            </a:r>
            <a:r>
              <a:rPr lang="en-US" dirty="0" smtClean="0">
                <a:sym typeface="Math A"/>
              </a:rPr>
              <a:t>(lab) } otherwise</a:t>
            </a:r>
          </a:p>
          <a:p>
            <a:r>
              <a:rPr lang="en-US" dirty="0" err="1" smtClean="0">
                <a:sym typeface="Math A"/>
              </a:rPr>
              <a:t>out</a:t>
            </a:r>
            <a:r>
              <a:rPr lang="en-US" baseline="-25000" dirty="0" err="1" smtClean="0"/>
              <a:t>AE</a:t>
            </a:r>
            <a:r>
              <a:rPr lang="en-US" baseline="-25000" dirty="0" smtClean="0"/>
              <a:t> </a:t>
            </a:r>
            <a:r>
              <a:rPr lang="en-US" dirty="0" smtClean="0">
                <a:sym typeface="Math A"/>
              </a:rPr>
              <a:t>(lab)  =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419600"/>
          <a:ext cx="8382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082"/>
                <a:gridCol w="67569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 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\ 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 | x  FV(a’) } U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(a) | x </a:t>
                      </a:r>
                      <a:r>
                        <a:rPr lang="en-US" sz="2000" baseline="0" dirty="0" smtClean="0">
                          <a:sym typeface="Math B"/>
                        </a:rPr>
                        <a:t></a:t>
                      </a:r>
                      <a:r>
                        <a:rPr lang="en-US" sz="2000" baseline="0" dirty="0" smtClean="0">
                          <a:sym typeface="Math A"/>
                        </a:rPr>
                        <a:t> FV(a’)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in(lab)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ym typeface="Math A"/>
                        </a:rPr>
                        <a:t>U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D6ECFF">
                    <a:satMod val="200000"/>
                  </a:srgbClr>
                </a:solidFill>
              </a:rPr>
              <a:t>Available Expressions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2804" y="6324600"/>
            <a:ext cx="671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now on going to drop the AE subscript when clear from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00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=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2514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y:=a*b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3429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45836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a=a+1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5715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x=</a:t>
            </a:r>
            <a:r>
              <a:rPr lang="en-US" dirty="0" err="1" smtClean="0"/>
              <a:t>a+b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990600" y="2247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990600" y="3162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</p:cNvCxnSpPr>
          <p:nvPr/>
        </p:nvCxnSpPr>
        <p:spPr>
          <a:xfrm>
            <a:off x="1905000" y="3619500"/>
            <a:ext cx="3048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882134" y="5339834"/>
            <a:ext cx="7503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870466" y="4196834"/>
            <a:ext cx="7736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9" idx="1"/>
          </p:cNvCxnSpPr>
          <p:nvPr/>
        </p:nvCxnSpPr>
        <p:spPr>
          <a:xfrm rot="5400000" flipH="1">
            <a:off x="-304800" y="4533900"/>
            <a:ext cx="2476500" cy="647700"/>
          </a:xfrm>
          <a:prstGeom prst="bentConnector4">
            <a:avLst>
              <a:gd name="adj1" fmla="val -923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31236" y="2057400"/>
            <a:ext cx="220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 = in(1) </a:t>
            </a:r>
            <a:r>
              <a:rPr lang="en-US" dirty="0" smtClean="0">
                <a:sym typeface="Symbol"/>
              </a:rPr>
              <a:t>U { </a:t>
            </a:r>
            <a:r>
              <a:rPr lang="en-US" dirty="0" err="1" smtClean="0">
                <a:sym typeface="Symbol"/>
              </a:rPr>
              <a:t>a+b</a:t>
            </a:r>
            <a:r>
              <a:rPr lang="en-US" dirty="0" smtClean="0">
                <a:sym typeface="Symbol"/>
              </a:rPr>
              <a:t> }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31236" y="2971800"/>
            <a:ext cx="224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 = in(2) U </a:t>
            </a:r>
            <a:r>
              <a:rPr lang="en-US" dirty="0" smtClean="0">
                <a:sym typeface="Symbol"/>
              </a:rPr>
              <a:t>{ a*b }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72200" y="1905000"/>
            <a:ext cx="2505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in(1) = </a:t>
            </a:r>
            <a:r>
              <a:rPr lang="en-US" sz="2000" dirty="0" smtClean="0">
                <a:sym typeface="Math A"/>
              </a:rPr>
              <a:t></a:t>
            </a:r>
          </a:p>
          <a:p>
            <a:r>
              <a:rPr lang="en-US" sz="2000" dirty="0" smtClean="0"/>
              <a:t>in(2) = out(1)</a:t>
            </a:r>
          </a:p>
          <a:p>
            <a:r>
              <a:rPr lang="en-US" sz="2000" dirty="0" smtClean="0"/>
              <a:t>in(3) = out(2) </a:t>
            </a:r>
            <a:r>
              <a:rPr lang="en-US" sz="2000" b="1" dirty="0" smtClean="0">
                <a:solidFill>
                  <a:schemeClr val="accent3"/>
                </a:solidFill>
                <a:sym typeface="Math B"/>
              </a:rPr>
              <a:t></a:t>
            </a:r>
            <a:r>
              <a:rPr lang="en-US" sz="2000" dirty="0" smtClean="0"/>
              <a:t> out(5)</a:t>
            </a:r>
          </a:p>
          <a:p>
            <a:r>
              <a:rPr lang="en-US" sz="2000" dirty="0" smtClean="0"/>
              <a:t>in(4) = out(3)</a:t>
            </a:r>
          </a:p>
          <a:p>
            <a:r>
              <a:rPr lang="en-US" sz="2000" dirty="0" smtClean="0"/>
              <a:t>in(5) = out(4)</a:t>
            </a:r>
          </a:p>
          <a:p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355036" y="5040868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out(4) = in(4) \ { </a:t>
            </a:r>
            <a:r>
              <a:rPr lang="en-US" dirty="0" err="1" smtClean="0"/>
              <a:t>a+b,a</a:t>
            </a:r>
            <a:r>
              <a:rPr lang="en-US" dirty="0" smtClean="0"/>
              <a:t>*b,a+1</a:t>
            </a:r>
            <a:r>
              <a:rPr lang="en-US" dirty="0" smtClean="0">
                <a:sym typeface="Symbol"/>
              </a:rPr>
              <a:t> }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55036" y="6107668"/>
            <a:ext cx="222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out(5) = in(5) </a:t>
            </a:r>
            <a:r>
              <a:rPr lang="en-US" dirty="0" smtClean="0">
                <a:sym typeface="Symbol"/>
              </a:rPr>
              <a:t>U { </a:t>
            </a:r>
            <a:r>
              <a:rPr lang="en-US" dirty="0" err="1" smtClean="0">
                <a:sym typeface="Symbol"/>
              </a:rPr>
              <a:t>a+b</a:t>
            </a:r>
            <a:r>
              <a:rPr lang="en-US" dirty="0" smtClean="0">
                <a:sym typeface="Symbol"/>
              </a:rPr>
              <a:t> }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2088" y="3819940"/>
            <a:ext cx="22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in(3) U { a+ b }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543300" y="4152900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2200" y="4267200"/>
            <a:ext cx="239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[x := </a:t>
            </a:r>
            <a:r>
              <a:rPr lang="en-US" sz="2000" dirty="0" err="1" smtClean="0"/>
              <a:t>a+b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[y := a*b]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while [y &gt; </a:t>
            </a:r>
            <a:r>
              <a:rPr lang="en-US" sz="2000" dirty="0" err="1" smtClean="0"/>
              <a:t>a+b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(</a:t>
            </a:r>
          </a:p>
          <a:p>
            <a:r>
              <a:rPr lang="en-US" sz="2000" dirty="0" smtClean="0"/>
              <a:t>  [a := a + 1]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[x := a + b]</a:t>
            </a:r>
            <a:r>
              <a:rPr lang="en-US" sz="2000" baseline="30000" dirty="0" smtClean="0"/>
              <a:t>5</a:t>
            </a:r>
            <a:endParaRPr lang="en-US" sz="2000" dirty="0" smtClean="0"/>
          </a:p>
          <a:p>
            <a:r>
              <a:rPr lang="en-US" sz="2000" dirty="0" smtClean="0"/>
              <a:t> )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943600" y="38862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7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=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2590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y:=a*b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3505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46598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a=a+1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x=</a:t>
            </a:r>
            <a:r>
              <a:rPr lang="en-US" dirty="0" err="1" smtClean="0"/>
              <a:t>a+b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990600" y="2324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990600" y="3238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</p:cNvCxnSpPr>
          <p:nvPr/>
        </p:nvCxnSpPr>
        <p:spPr>
          <a:xfrm>
            <a:off x="1905000" y="3695700"/>
            <a:ext cx="3048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882134" y="5416034"/>
            <a:ext cx="7503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870466" y="4273034"/>
            <a:ext cx="7736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9" idx="1"/>
          </p:cNvCxnSpPr>
          <p:nvPr/>
        </p:nvCxnSpPr>
        <p:spPr>
          <a:xfrm rot="5400000" flipH="1">
            <a:off x="-304800" y="4610100"/>
            <a:ext cx="2476500" cy="647700"/>
          </a:xfrm>
          <a:prstGeom prst="bentConnector4">
            <a:avLst>
              <a:gd name="adj1" fmla="val -923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4770" y="2133600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in(2) = out(1) = { a + b }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524770" y="3048000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out(2) = </a:t>
            </a:r>
            <a:r>
              <a:rPr lang="en-US" sz="2000" dirty="0" smtClean="0">
                <a:sym typeface="Symbol"/>
              </a:rPr>
              <a:t>{ </a:t>
            </a:r>
            <a:r>
              <a:rPr lang="en-US" sz="2000" dirty="0" err="1" smtClean="0">
                <a:sym typeface="Symbol"/>
              </a:rPr>
              <a:t>a+b</a:t>
            </a:r>
            <a:r>
              <a:rPr lang="en-US" sz="2000" dirty="0" smtClean="0">
                <a:sym typeface="Symbol"/>
              </a:rPr>
              <a:t>, a*b }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24770" y="5117068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out(4) = </a:t>
            </a:r>
            <a:r>
              <a:rPr lang="en-US" sz="2000" dirty="0" smtClean="0">
                <a:sym typeface="Math A"/>
              </a:rPr>
              <a:t>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4770" y="6183868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out(5) = </a:t>
            </a:r>
            <a:r>
              <a:rPr lang="en-US" sz="2000" dirty="0" smtClean="0">
                <a:sym typeface="Symbol"/>
              </a:rPr>
              <a:t>{ </a:t>
            </a:r>
            <a:r>
              <a:rPr lang="en-US" sz="2000" dirty="0" err="1" smtClean="0">
                <a:sym typeface="Symbol"/>
              </a:rPr>
              <a:t>a+b</a:t>
            </a:r>
            <a:r>
              <a:rPr lang="en-US" sz="2000" dirty="0" smtClean="0">
                <a:sym typeface="Symbol"/>
              </a:rPr>
              <a:t> }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770" y="4095690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in(4) = out(3) = { a+ b }</a:t>
            </a:r>
            <a:endParaRPr lang="en-US" sz="20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24770" y="121920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in(1) = </a:t>
            </a:r>
            <a:r>
              <a:rPr lang="en-US" sz="2000" dirty="0" smtClean="0">
                <a:sym typeface="Math A"/>
              </a:rPr>
              <a:t>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8212" y="3048000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in(3) = { a + b } </a:t>
            </a:r>
            <a:endParaRPr lang="en-U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Kill/Gen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00200"/>
          <a:ext cx="8382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082"/>
                <a:gridCol w="67569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 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\ 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 | x  FV(a’) } U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(a) | x </a:t>
                      </a:r>
                      <a:r>
                        <a:rPr lang="en-US" sz="2000" baseline="0" dirty="0" smtClean="0">
                          <a:sym typeface="Math B"/>
                        </a:rPr>
                        <a:t></a:t>
                      </a:r>
                      <a:r>
                        <a:rPr lang="en-US" sz="2000" baseline="0" dirty="0" smtClean="0">
                          <a:sym typeface="Math A"/>
                        </a:rPr>
                        <a:t> FV(a’)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in(lab)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ym typeface="Math A"/>
                        </a:rPr>
                        <a:t>U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657600"/>
          <a:ext cx="6858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2577885"/>
                <a:gridCol w="30609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 | x  FV(a’)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(a) | x </a:t>
                      </a:r>
                      <a:r>
                        <a:rPr lang="en-US" sz="2000" baseline="0" dirty="0" smtClean="0">
                          <a:sym typeface="Math B"/>
                        </a:rPr>
                        <a:t></a:t>
                      </a:r>
                      <a:r>
                        <a:rPr lang="en-US" sz="2000" baseline="0" dirty="0" smtClean="0">
                          <a:sym typeface="Math A"/>
                        </a:rPr>
                        <a:t> FV(a’)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56388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out(lab) = in(lab) \ kill(B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) </a:t>
            </a:r>
            <a:r>
              <a:rPr lang="en-US" sz="2400" dirty="0" smtClean="0">
                <a:sym typeface="Math A"/>
              </a:rPr>
              <a:t>U </a:t>
            </a:r>
            <a:r>
              <a:rPr lang="en-US" sz="2400" dirty="0" smtClean="0"/>
              <a:t>gen(B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6324600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 = block at label lab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8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Reaching Definitions Revisited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524000"/>
          <a:ext cx="5715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8010"/>
                <a:gridCol w="46069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 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\ 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</a:t>
                      </a:r>
                      <a:r>
                        <a:rPr lang="en-US" sz="2000" baseline="0" dirty="0" smtClean="0"/>
                        <a:t>) | l </a:t>
                      </a:r>
                      <a:r>
                        <a:rPr lang="en-US" sz="2000" baseline="0" dirty="0" smtClean="0">
                          <a:sym typeface="Math A"/>
                        </a:rPr>
                        <a:t> Lab } U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x,lab</a:t>
                      </a:r>
                      <a:r>
                        <a:rPr lang="en-US" sz="2000" baseline="0" dirty="0" smtClean="0"/>
                        <a:t>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in(lab)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3276600"/>
          <a:ext cx="6858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2577885"/>
                <a:gridCol w="30609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</a:t>
                      </a:r>
                      <a:r>
                        <a:rPr lang="en-US" sz="2000" baseline="0" dirty="0" smtClean="0"/>
                        <a:t>) | l </a:t>
                      </a:r>
                      <a:r>
                        <a:rPr lang="en-US" sz="2000" baseline="0" dirty="0" smtClean="0">
                          <a:sym typeface="Math A"/>
                        </a:rPr>
                        <a:t> Lab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x,lab</a:t>
                      </a:r>
                      <a:r>
                        <a:rPr lang="en-US" sz="2000" baseline="0" dirty="0" smtClean="0"/>
                        <a:t>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85800" y="5029200"/>
            <a:ext cx="784860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For each program point, which assignments </a:t>
            </a:r>
            <a:r>
              <a:rPr lang="en-US" sz="2400" u="sng" dirty="0" smtClean="0">
                <a:solidFill>
                  <a:schemeClr val="accent3"/>
                </a:solidFill>
              </a:rPr>
              <a:t>may</a:t>
            </a:r>
            <a:r>
              <a:rPr lang="en-US" sz="2400" dirty="0" smtClean="0"/>
              <a:t> have been made and not overwritten, when program execution reaches this point along </a:t>
            </a:r>
            <a:r>
              <a:rPr lang="en-US" sz="2400" u="sng" dirty="0" smtClean="0">
                <a:solidFill>
                  <a:schemeClr val="accent3"/>
                </a:solidFill>
              </a:rPr>
              <a:t>some path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5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solution with smallest sets?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9166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z = </a:t>
            </a:r>
            <a:r>
              <a:rPr lang="en-US" dirty="0" err="1" smtClean="0"/>
              <a:t>x+y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3200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true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4312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skip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805934" y="2749034"/>
            <a:ext cx="9027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hape 21"/>
          <p:cNvCxnSpPr>
            <a:stCxn id="6" idx="3"/>
          </p:cNvCxnSpPr>
          <p:nvPr/>
        </p:nvCxnSpPr>
        <p:spPr>
          <a:xfrm>
            <a:off x="1905000" y="3390900"/>
            <a:ext cx="3048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5400000">
            <a:off x="832366" y="4006334"/>
            <a:ext cx="8498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Elbow Connector 36"/>
          <p:cNvCxnSpPr>
            <a:stCxn id="7" idx="2"/>
            <a:endCxn id="6" idx="1"/>
          </p:cNvCxnSpPr>
          <p:nvPr/>
        </p:nvCxnSpPr>
        <p:spPr>
          <a:xfrm rot="5400000" flipH="1">
            <a:off x="222766" y="3777734"/>
            <a:ext cx="1421368" cy="647700"/>
          </a:xfrm>
          <a:prstGeom prst="bentConnector4">
            <a:avLst>
              <a:gd name="adj1" fmla="val -16083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4616" y="2286000"/>
            <a:ext cx="332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 = ( in(1) \ { (z,?) } ) </a:t>
            </a:r>
            <a:r>
              <a:rPr lang="en-US" dirty="0" smtClean="0">
                <a:sym typeface="Symbol"/>
              </a:rPr>
              <a:t>U { (z,1)  }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1981200"/>
            <a:ext cx="2505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in(1) = </a:t>
            </a:r>
            <a:r>
              <a:rPr lang="en-US" dirty="0" smtClean="0">
                <a:sym typeface="Math C"/>
              </a:rPr>
              <a:t>{ (x,?),(y,?),(z,?) } </a:t>
            </a:r>
            <a:endParaRPr lang="en-US" dirty="0" smtClean="0">
              <a:sym typeface="Math A"/>
            </a:endParaRPr>
          </a:p>
          <a:p>
            <a:r>
              <a:rPr lang="en-US" dirty="0" smtClean="0"/>
              <a:t>in(2) = out(1) </a:t>
            </a:r>
            <a:r>
              <a:rPr lang="en-US" b="1" dirty="0" smtClean="0">
                <a:solidFill>
                  <a:schemeClr val="accent3"/>
                </a:solidFill>
                <a:sym typeface="Symbol"/>
              </a:rPr>
              <a:t>U</a:t>
            </a:r>
            <a:r>
              <a:rPr lang="en-US" dirty="0" smtClean="0"/>
              <a:t> out(3)</a:t>
            </a:r>
          </a:p>
          <a:p>
            <a:r>
              <a:rPr lang="en-US" dirty="0" smtClean="0"/>
              <a:t>in(3) = out(2)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4616" y="4888468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in(3)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24616" y="359134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 = in(2)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076700" y="36957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3733800"/>
            <a:ext cx="239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[z := </a:t>
            </a:r>
            <a:r>
              <a:rPr lang="en-US" sz="2000" dirty="0" err="1" smtClean="0"/>
              <a:t>x+y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while [true]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</a:t>
            </a:r>
          </a:p>
          <a:p>
            <a:r>
              <a:rPr lang="en-US" sz="2000" dirty="0" smtClean="0"/>
              <a:t>  [skip]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943600" y="3200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24616" y="1447800"/>
            <a:ext cx="241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in(1) = </a:t>
            </a:r>
            <a:r>
              <a:rPr lang="en-US" dirty="0" smtClean="0">
                <a:sym typeface="Math C"/>
              </a:rPr>
              <a:t>{ (x,?),(y,?),(z,?) }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5486400"/>
            <a:ext cx="78486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After simplification: in(2) = in(2) </a:t>
            </a:r>
            <a:r>
              <a:rPr lang="en-US" sz="2400" dirty="0" smtClean="0">
                <a:sym typeface="Symbol"/>
              </a:rPr>
              <a:t>U</a:t>
            </a:r>
            <a:r>
              <a:rPr lang="en-US" sz="2400" dirty="0" smtClean="0">
                <a:sym typeface="Math B"/>
              </a:rPr>
              <a:t> { (x,?),(y,?),(z,1) }</a:t>
            </a:r>
          </a:p>
          <a:p>
            <a:endParaRPr lang="en-US" sz="2400" dirty="0" smtClean="0">
              <a:sym typeface="Math B"/>
            </a:endParaRPr>
          </a:p>
          <a:p>
            <a:r>
              <a:rPr lang="en-US" sz="2400" dirty="0" smtClean="0">
                <a:sym typeface="Math B"/>
              </a:rPr>
              <a:t>Many solutions: any superset of { (x,?),(y,?),(z,1) }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424616" y="28194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in(2) = out(1) </a:t>
            </a:r>
            <a:r>
              <a:rPr lang="en-US" dirty="0" smtClean="0">
                <a:sym typeface="Symbol"/>
              </a:rPr>
              <a:t>U</a:t>
            </a:r>
            <a:r>
              <a:rPr lang="en-US" dirty="0" smtClean="0"/>
              <a:t> out(3)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24616" y="403860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in(3) = out(2)</a:t>
            </a:r>
          </a:p>
        </p:txBody>
      </p:sp>
    </p:spTree>
    <p:extLst>
      <p:ext uri="{BB962C8B-B14F-4D97-AF65-F5344CB8AC3E}">
        <p14:creationId xmlns:p14="http://schemas.microsoft.com/office/powerpoint/2010/main" val="33576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5029200"/>
            <a:ext cx="784860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For each program point, which variables </a:t>
            </a:r>
            <a:r>
              <a:rPr lang="en-US" sz="2400" u="sng" dirty="0" smtClean="0">
                <a:solidFill>
                  <a:schemeClr val="accent3"/>
                </a:solidFill>
              </a:rPr>
              <a:t>may</a:t>
            </a:r>
            <a:r>
              <a:rPr lang="en-US" sz="2400" dirty="0" smtClean="0"/>
              <a:t> be live at the exit from the point.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82881" y="1524000"/>
            <a:ext cx="3460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[x </a:t>
            </a:r>
            <a:r>
              <a:rPr lang="es-ES" sz="2800" dirty="0" smtClean="0"/>
              <a:t>:=2]</a:t>
            </a:r>
            <a:r>
              <a:rPr lang="es-ES" sz="2800" baseline="30000" dirty="0" smtClean="0"/>
              <a:t>1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[y:=4]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[x:=1]</a:t>
            </a:r>
            <a:r>
              <a:rPr lang="es-ES" sz="2800" baseline="30000" dirty="0" smtClean="0"/>
              <a:t>3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(</a:t>
            </a:r>
            <a:r>
              <a:rPr lang="es-ES" sz="2800" dirty="0" err="1" smtClean="0"/>
              <a:t>if</a:t>
            </a:r>
            <a:r>
              <a:rPr lang="es-ES" sz="2800" dirty="0" smtClean="0"/>
              <a:t> [y&gt;x]</a:t>
            </a:r>
            <a:r>
              <a:rPr lang="es-ES" sz="2800" baseline="30000" dirty="0" smtClean="0"/>
              <a:t>4</a:t>
            </a:r>
            <a:r>
              <a:rPr lang="es-ES" sz="2800" dirty="0" smtClean="0"/>
              <a:t> </a:t>
            </a:r>
            <a:r>
              <a:rPr lang="es-ES" sz="2800" dirty="0" err="1" smtClean="0"/>
              <a:t>then</a:t>
            </a:r>
            <a:r>
              <a:rPr lang="es-ES" sz="2800" dirty="0" smtClean="0"/>
              <a:t> [z:=y]</a:t>
            </a:r>
            <a:r>
              <a:rPr lang="es-ES" sz="2800" baseline="30000" dirty="0" smtClean="0"/>
              <a:t>5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else</a:t>
            </a:r>
            <a:r>
              <a:rPr lang="es-ES" sz="2800" dirty="0" smtClean="0"/>
              <a:t>  [z:=y*y]</a:t>
            </a:r>
            <a:r>
              <a:rPr lang="es-ES" sz="2800" baseline="30000" dirty="0" smtClean="0"/>
              <a:t>6</a:t>
            </a:r>
            <a:r>
              <a:rPr lang="es-ES" sz="2800" dirty="0" smtClean="0"/>
              <a:t>); </a:t>
            </a:r>
          </a:p>
          <a:p>
            <a:r>
              <a:rPr lang="es-ES" sz="2800" dirty="0" smtClean="0"/>
              <a:t>[x:=z]</a:t>
            </a:r>
            <a:r>
              <a:rPr lang="es-ES" sz="2800" baseline="30000" dirty="0" smtClean="0"/>
              <a:t>7</a:t>
            </a:r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8627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09600" y="1600200"/>
            <a:ext cx="3460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[x </a:t>
            </a:r>
            <a:r>
              <a:rPr lang="es-ES" sz="2800" dirty="0" smtClean="0"/>
              <a:t>:=2]</a:t>
            </a:r>
            <a:r>
              <a:rPr lang="es-ES" sz="2800" baseline="30000" dirty="0" smtClean="0"/>
              <a:t>1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[y:=4]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[x:=1]</a:t>
            </a:r>
            <a:r>
              <a:rPr lang="es-ES" sz="2800" baseline="30000" dirty="0" smtClean="0"/>
              <a:t>3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(</a:t>
            </a:r>
            <a:r>
              <a:rPr lang="es-ES" sz="2800" dirty="0" err="1" smtClean="0"/>
              <a:t>if</a:t>
            </a:r>
            <a:r>
              <a:rPr lang="es-ES" sz="2800" dirty="0" smtClean="0"/>
              <a:t> [y&gt;x]</a:t>
            </a:r>
            <a:r>
              <a:rPr lang="es-ES" sz="2800" baseline="30000" dirty="0" smtClean="0"/>
              <a:t>4</a:t>
            </a:r>
            <a:r>
              <a:rPr lang="es-ES" sz="2800" dirty="0" smtClean="0"/>
              <a:t> </a:t>
            </a:r>
            <a:r>
              <a:rPr lang="es-ES" sz="2800" dirty="0" err="1" smtClean="0"/>
              <a:t>then</a:t>
            </a:r>
            <a:r>
              <a:rPr lang="es-ES" sz="2800" dirty="0" smtClean="0"/>
              <a:t> [z:=y]</a:t>
            </a:r>
            <a:r>
              <a:rPr lang="es-ES" sz="2800" baseline="30000" dirty="0" smtClean="0"/>
              <a:t>5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else</a:t>
            </a:r>
            <a:r>
              <a:rPr lang="es-ES" sz="2800" dirty="0" smtClean="0"/>
              <a:t>  [z:=y*y]</a:t>
            </a:r>
            <a:r>
              <a:rPr lang="es-ES" sz="2800" baseline="30000" dirty="0" smtClean="0"/>
              <a:t>6</a:t>
            </a:r>
            <a:r>
              <a:rPr lang="es-ES" sz="2800" dirty="0" smtClean="0"/>
              <a:t>); </a:t>
            </a:r>
          </a:p>
          <a:p>
            <a:r>
              <a:rPr lang="es-ES" sz="2800" dirty="0" smtClean="0"/>
              <a:t>[x:=z]</a:t>
            </a:r>
            <a:r>
              <a:rPr lang="es-ES" sz="2800" baseline="30000" dirty="0" smtClean="0"/>
              <a:t>7</a:t>
            </a:r>
            <a:endParaRPr lang="en-US" sz="2800" baseline="30000" dirty="0" smtClean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6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Live Variables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054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105400" y="2362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105400" y="3886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800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1054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7" idx="2"/>
            <a:endCxn id="18" idx="0"/>
          </p:cNvCxnSpPr>
          <p:nvPr/>
        </p:nvCxnSpPr>
        <p:spPr>
          <a:xfrm rot="5400000">
            <a:off x="5600700" y="2209800"/>
            <a:ext cx="3048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5" idx="2"/>
            <a:endCxn id="19" idx="0"/>
          </p:cNvCxnSpPr>
          <p:nvPr/>
        </p:nvCxnSpPr>
        <p:spPr>
          <a:xfrm rot="5400000">
            <a:off x="5524500" y="3657600"/>
            <a:ext cx="4572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9" idx="3"/>
            <a:endCxn id="32" idx="0"/>
          </p:cNvCxnSpPr>
          <p:nvPr/>
        </p:nvCxnSpPr>
        <p:spPr>
          <a:xfrm>
            <a:off x="6400800" y="4076700"/>
            <a:ext cx="1790700" cy="723900"/>
          </a:xfrm>
          <a:prstGeom prst="bentConnector2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21" idx="0"/>
          </p:cNvCxnSpPr>
          <p:nvPr/>
        </p:nvCxnSpPr>
        <p:spPr>
          <a:xfrm rot="5400000">
            <a:off x="5448300" y="5486400"/>
            <a:ext cx="6096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20" idx="0"/>
          </p:cNvCxnSpPr>
          <p:nvPr/>
        </p:nvCxnSpPr>
        <p:spPr>
          <a:xfrm rot="5400000">
            <a:off x="5486400" y="4533900"/>
            <a:ext cx="5334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Elbow Connector 36"/>
          <p:cNvCxnSpPr>
            <a:stCxn id="32" idx="2"/>
            <a:endCxn id="21" idx="3"/>
          </p:cNvCxnSpPr>
          <p:nvPr/>
        </p:nvCxnSpPr>
        <p:spPr>
          <a:xfrm rot="5400000">
            <a:off x="6896100" y="4686300"/>
            <a:ext cx="800100" cy="1790700"/>
          </a:xfrm>
          <a:prstGeom prst="bentConnector2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543800" y="4800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105400" y="3048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x:=1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18" idx="2"/>
            <a:endCxn id="35" idx="0"/>
          </p:cNvCxnSpPr>
          <p:nvPr/>
        </p:nvCxnSpPr>
        <p:spPr>
          <a:xfrm rot="5400000">
            <a:off x="5600700" y="2895600"/>
            <a:ext cx="3048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time… Dataflow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Information flows along (potential) execution paths</a:t>
            </a:r>
          </a:p>
          <a:p>
            <a:r>
              <a:rPr lang="en-US" dirty="0" smtClean="0"/>
              <a:t>Conservative approximation of all possible program executions</a:t>
            </a:r>
          </a:p>
          <a:p>
            <a:r>
              <a:rPr lang="en-US" dirty="0" smtClean="0"/>
              <a:t>Can be viewed as a sequence of transformations on program state</a:t>
            </a:r>
          </a:p>
          <a:p>
            <a:pPr lvl="1"/>
            <a:r>
              <a:rPr lang="en-US" dirty="0" smtClean="0"/>
              <a:t>Every statement (block) is associated with two abstract states: input state, output state</a:t>
            </a:r>
          </a:p>
          <a:p>
            <a:pPr lvl="1"/>
            <a:r>
              <a:rPr lang="en-US" dirty="0" smtClean="0"/>
              <a:t>Input/output state represents all possible states that can occur at the program point</a:t>
            </a:r>
          </a:p>
          <a:p>
            <a:pPr lvl="1"/>
            <a:r>
              <a:rPr lang="en-US" dirty="0" smtClean="0"/>
              <a:t>Representation is finite</a:t>
            </a:r>
          </a:p>
          <a:p>
            <a:pPr lvl="1"/>
            <a:r>
              <a:rPr lang="en-US" dirty="0" smtClean="0"/>
              <a:t>Different problems typically use different representations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05400" y="2362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05400" y="3886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05400" y="4800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054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5600700" y="2209800"/>
            <a:ext cx="304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2"/>
            <a:endCxn id="9" idx="0"/>
          </p:cNvCxnSpPr>
          <p:nvPr/>
        </p:nvCxnSpPr>
        <p:spPr>
          <a:xfrm rot="5400000">
            <a:off x="5524500" y="3657600"/>
            <a:ext cx="4572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  <a:endCxn id="34" idx="0"/>
          </p:cNvCxnSpPr>
          <p:nvPr/>
        </p:nvCxnSpPr>
        <p:spPr>
          <a:xfrm>
            <a:off x="6400800" y="4076700"/>
            <a:ext cx="1790700" cy="7239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5448300" y="5486400"/>
            <a:ext cx="6096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5486400" y="4533900"/>
            <a:ext cx="5334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4" idx="2"/>
            <a:endCxn id="11" idx="3"/>
          </p:cNvCxnSpPr>
          <p:nvPr/>
        </p:nvCxnSpPr>
        <p:spPr>
          <a:xfrm rot="5400000">
            <a:off x="6896100" y="4686300"/>
            <a:ext cx="800100" cy="17907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1600200"/>
            <a:ext cx="3460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[x </a:t>
            </a:r>
            <a:r>
              <a:rPr lang="es-ES" sz="2800" dirty="0" smtClean="0"/>
              <a:t>:=2]</a:t>
            </a:r>
            <a:r>
              <a:rPr lang="es-ES" sz="2800" baseline="30000" dirty="0" smtClean="0"/>
              <a:t>1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[y:=4]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[x:=1]</a:t>
            </a:r>
            <a:r>
              <a:rPr lang="es-ES" sz="2800" baseline="30000" dirty="0" smtClean="0"/>
              <a:t>3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(</a:t>
            </a:r>
            <a:r>
              <a:rPr lang="es-ES" sz="2800" dirty="0" err="1" smtClean="0"/>
              <a:t>if</a:t>
            </a:r>
            <a:r>
              <a:rPr lang="es-ES" sz="2800" dirty="0" smtClean="0"/>
              <a:t> [y&gt;x]</a:t>
            </a:r>
            <a:r>
              <a:rPr lang="es-ES" sz="2800" baseline="30000" dirty="0" smtClean="0"/>
              <a:t>4</a:t>
            </a:r>
            <a:r>
              <a:rPr lang="es-ES" sz="2800" dirty="0" smtClean="0"/>
              <a:t> </a:t>
            </a:r>
            <a:r>
              <a:rPr lang="es-ES" sz="2800" dirty="0" err="1" smtClean="0"/>
              <a:t>then</a:t>
            </a:r>
            <a:r>
              <a:rPr lang="es-ES" sz="2800" dirty="0" smtClean="0"/>
              <a:t> [z:=y]</a:t>
            </a:r>
            <a:r>
              <a:rPr lang="es-ES" sz="2800" baseline="30000" dirty="0" smtClean="0"/>
              <a:t>5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else</a:t>
            </a:r>
            <a:r>
              <a:rPr lang="es-ES" sz="2800" dirty="0" smtClean="0"/>
              <a:t>  [z:=y*y]</a:t>
            </a:r>
            <a:r>
              <a:rPr lang="es-ES" sz="2800" baseline="30000" dirty="0" smtClean="0"/>
              <a:t>6</a:t>
            </a:r>
            <a:r>
              <a:rPr lang="es-ES" sz="2800" dirty="0" smtClean="0"/>
              <a:t>); </a:t>
            </a:r>
          </a:p>
          <a:p>
            <a:r>
              <a:rPr lang="es-ES" sz="2800" dirty="0" smtClean="0"/>
              <a:t>[x:=z]</a:t>
            </a:r>
            <a:r>
              <a:rPr lang="es-ES" sz="2800" baseline="30000" dirty="0" smtClean="0"/>
              <a:t>7</a:t>
            </a:r>
            <a:endParaRPr lang="en-US" sz="2800" baseline="30000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7543800" y="4800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6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Live Variables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04800" y="4572000"/>
          <a:ext cx="43434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5593"/>
                <a:gridCol w="1026622"/>
                <a:gridCol w="22111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x</a:t>
                      </a:r>
                      <a:r>
                        <a:rPr lang="en-US" sz="2000" baseline="0" dirty="0" smtClean="0">
                          <a:sym typeface="Math A"/>
                        </a:rPr>
                        <a:t>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FV(a)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FV(b)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5105400" y="3048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x:=1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8" idx="2"/>
            <a:endCxn id="20" idx="0"/>
          </p:cNvCxnSpPr>
          <p:nvPr/>
        </p:nvCxnSpPr>
        <p:spPr>
          <a:xfrm rot="5400000">
            <a:off x="5600700" y="2895600"/>
            <a:ext cx="304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244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24400" y="2362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4038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24400" y="5105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724400" y="6096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5219700" y="2209800"/>
            <a:ext cx="304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2"/>
            <a:endCxn id="9" idx="0"/>
          </p:cNvCxnSpPr>
          <p:nvPr/>
        </p:nvCxnSpPr>
        <p:spPr>
          <a:xfrm rot="5400000">
            <a:off x="5067300" y="3733800"/>
            <a:ext cx="6096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  <a:endCxn id="34" idx="0"/>
          </p:cNvCxnSpPr>
          <p:nvPr/>
        </p:nvCxnSpPr>
        <p:spPr>
          <a:xfrm>
            <a:off x="6019800" y="4229100"/>
            <a:ext cx="1638300" cy="8763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5067300" y="5791200"/>
            <a:ext cx="6096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5029200" y="4762500"/>
            <a:ext cx="685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4" idx="2"/>
            <a:endCxn id="11" idx="3"/>
          </p:cNvCxnSpPr>
          <p:nvPr/>
        </p:nvCxnSpPr>
        <p:spPr>
          <a:xfrm rot="5400000">
            <a:off x="6438900" y="5067300"/>
            <a:ext cx="800100" cy="16383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1600200"/>
            <a:ext cx="3460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[x </a:t>
            </a:r>
            <a:r>
              <a:rPr lang="es-ES" sz="2800" dirty="0" smtClean="0"/>
              <a:t>:=2]</a:t>
            </a:r>
            <a:r>
              <a:rPr lang="es-ES" sz="2800" baseline="30000" dirty="0" smtClean="0"/>
              <a:t>1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[y:=4]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[x:=1]</a:t>
            </a:r>
            <a:r>
              <a:rPr lang="es-ES" sz="2800" baseline="30000" dirty="0" smtClean="0"/>
              <a:t>3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(</a:t>
            </a:r>
            <a:r>
              <a:rPr lang="es-ES" sz="2800" dirty="0" err="1" smtClean="0"/>
              <a:t>if</a:t>
            </a:r>
            <a:r>
              <a:rPr lang="es-ES" sz="2800" dirty="0" smtClean="0"/>
              <a:t> [y&gt;x]</a:t>
            </a:r>
            <a:r>
              <a:rPr lang="es-ES" sz="2800" baseline="30000" dirty="0" smtClean="0"/>
              <a:t>4</a:t>
            </a:r>
            <a:r>
              <a:rPr lang="es-ES" sz="2800" dirty="0" smtClean="0"/>
              <a:t> </a:t>
            </a:r>
            <a:r>
              <a:rPr lang="es-ES" sz="2800" dirty="0" err="1" smtClean="0"/>
              <a:t>then</a:t>
            </a:r>
            <a:r>
              <a:rPr lang="es-ES" sz="2800" dirty="0" smtClean="0"/>
              <a:t> [z:=y]</a:t>
            </a:r>
            <a:r>
              <a:rPr lang="es-ES" sz="2800" baseline="30000" dirty="0" smtClean="0"/>
              <a:t>5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else</a:t>
            </a:r>
            <a:r>
              <a:rPr lang="es-ES" sz="2800" dirty="0" smtClean="0"/>
              <a:t>  [z:=y*y]</a:t>
            </a:r>
            <a:r>
              <a:rPr lang="es-ES" sz="2800" baseline="30000" dirty="0" smtClean="0"/>
              <a:t>6</a:t>
            </a:r>
            <a:r>
              <a:rPr lang="es-ES" sz="2800" dirty="0" smtClean="0"/>
              <a:t>); </a:t>
            </a:r>
          </a:p>
          <a:p>
            <a:r>
              <a:rPr lang="es-ES" sz="2800" dirty="0" smtClean="0"/>
              <a:t>[x:=z]</a:t>
            </a:r>
            <a:r>
              <a:rPr lang="es-ES" sz="2800" baseline="30000" dirty="0" smtClean="0"/>
              <a:t>7</a:t>
            </a:r>
            <a:endParaRPr lang="en-US" sz="2800" baseline="30000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7010400" y="5105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6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Live Variables: solution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04800" y="4572000"/>
          <a:ext cx="3657601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762000"/>
                <a:gridCol w="1676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x</a:t>
                      </a:r>
                      <a:r>
                        <a:rPr lang="en-US" sz="2000" baseline="0" dirty="0" smtClean="0">
                          <a:sym typeface="Math A"/>
                        </a:rPr>
                        <a:t>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FV(a)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FV(b)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4724400" y="3048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x:=1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8" idx="2"/>
            <a:endCxn id="20" idx="0"/>
          </p:cNvCxnSpPr>
          <p:nvPr/>
        </p:nvCxnSpPr>
        <p:spPr>
          <a:xfrm rot="5400000">
            <a:off x="5219700" y="2895600"/>
            <a:ext cx="304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12954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in(1) = </a:t>
            </a:r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1992868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 = in(2) = </a:t>
            </a:r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26670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 = in(3) = </a:t>
            </a:r>
            <a:r>
              <a:rPr lang="en-US" dirty="0" smtClean="0">
                <a:sym typeface="Math C"/>
              </a:rPr>
              <a:t>{ y }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3276600"/>
            <a:ext cx="210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in(4) = </a:t>
            </a:r>
            <a:r>
              <a:rPr lang="en-US" dirty="0" smtClean="0">
                <a:sym typeface="Math C"/>
              </a:rPr>
              <a:t>{ </a:t>
            </a:r>
            <a:r>
              <a:rPr lang="en-US" dirty="0" err="1" smtClean="0">
                <a:sym typeface="Math C"/>
              </a:rPr>
              <a:t>x,y</a:t>
            </a:r>
            <a:r>
              <a:rPr lang="en-US" dirty="0" smtClean="0">
                <a:sym typeface="Math C"/>
              </a:rPr>
              <a:t> }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0" y="571500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in(7) = </a:t>
            </a:r>
            <a:r>
              <a:rPr lang="en-US" dirty="0" smtClean="0">
                <a:sym typeface="Math C"/>
              </a:rPr>
              <a:t>{ z }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38800" y="648866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out(7) = </a:t>
            </a:r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96200" y="54864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out(6) = </a:t>
            </a:r>
            <a:r>
              <a:rPr lang="en-US" dirty="0" smtClean="0">
                <a:sym typeface="Math C"/>
              </a:rPr>
              <a:t>{ z }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47244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in(6) = </a:t>
            </a:r>
            <a:r>
              <a:rPr lang="en-US" dirty="0" smtClean="0">
                <a:sym typeface="Math C"/>
              </a:rPr>
              <a:t>{ y }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62600" y="5410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out(5) = </a:t>
            </a:r>
            <a:r>
              <a:rPr lang="en-US" dirty="0" smtClean="0">
                <a:sym typeface="Math C"/>
              </a:rPr>
              <a:t>{ z }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47498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in(5) = </a:t>
            </a:r>
            <a:r>
              <a:rPr lang="en-US" dirty="0" smtClean="0">
                <a:sym typeface="Math C"/>
              </a:rPr>
              <a:t>{ y 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3657600"/>
            <a:ext cx="132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in(4) = </a:t>
            </a:r>
            <a:r>
              <a:rPr lang="en-US" dirty="0" smtClean="0">
                <a:sym typeface="Math C"/>
              </a:rPr>
              <a:t>{ </a:t>
            </a:r>
            <a:r>
              <a:rPr lang="en-US" dirty="0" err="1" smtClean="0">
                <a:sym typeface="Math C"/>
              </a:rPr>
              <a:t>x,y</a:t>
            </a:r>
            <a:r>
              <a:rPr lang="en-US" dirty="0" smtClean="0">
                <a:sym typeface="Math C"/>
              </a:rPr>
              <a:t> }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62600" y="434340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out(4) = </a:t>
            </a:r>
            <a:r>
              <a:rPr lang="en-US" dirty="0" smtClean="0">
                <a:sym typeface="Math C"/>
              </a:rPr>
              <a:t>{ y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solution with smallest set?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905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x&gt;1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31358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skip</a:t>
            </a:r>
            <a:endParaRPr lang="en-US" dirty="0"/>
          </a:p>
        </p:txBody>
      </p:sp>
      <p:cxnSp>
        <p:nvCxnSpPr>
          <p:cNvPr id="8" name="Shape 21"/>
          <p:cNvCxnSpPr>
            <a:stCxn id="5" idx="3"/>
            <a:endCxn id="24" idx="0"/>
          </p:cNvCxnSpPr>
          <p:nvPr/>
        </p:nvCxnSpPr>
        <p:spPr>
          <a:xfrm>
            <a:off x="1905000" y="2095500"/>
            <a:ext cx="2019300" cy="1104900"/>
          </a:xfrm>
          <a:prstGeom prst="bentConnector2">
            <a:avLst/>
          </a:prstGeom>
          <a:ln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5400000">
            <a:off x="832366" y="2710934"/>
            <a:ext cx="849868" cy="1588"/>
          </a:xfrm>
          <a:prstGeom prst="straightConnector1">
            <a:avLst/>
          </a:prstGeom>
          <a:ln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Elbow Connector 36"/>
          <p:cNvCxnSpPr>
            <a:stCxn id="6" idx="2"/>
            <a:endCxn id="5" idx="1"/>
          </p:cNvCxnSpPr>
          <p:nvPr/>
        </p:nvCxnSpPr>
        <p:spPr>
          <a:xfrm rot="5400000" flipH="1">
            <a:off x="222766" y="2482334"/>
            <a:ext cx="1421368" cy="647700"/>
          </a:xfrm>
          <a:prstGeom prst="bentConnector4">
            <a:avLst>
              <a:gd name="adj1" fmla="val -16083"/>
              <a:gd name="adj2" fmla="val 135294"/>
            </a:avLst>
          </a:prstGeom>
          <a:ln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0" y="1981200"/>
            <a:ext cx="2505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out(1) = in(2) </a:t>
            </a:r>
            <a:r>
              <a:rPr lang="en-US" b="1" dirty="0" smtClean="0">
                <a:solidFill>
                  <a:schemeClr val="accent3"/>
                </a:solidFill>
                <a:sym typeface="Symbol"/>
              </a:rPr>
              <a:t>U</a:t>
            </a:r>
            <a:r>
              <a:rPr lang="en-US" dirty="0" smtClean="0"/>
              <a:t> in(3)</a:t>
            </a:r>
          </a:p>
          <a:p>
            <a:r>
              <a:rPr lang="en-US" dirty="0" smtClean="0"/>
              <a:t>out(2) = in(1)</a:t>
            </a:r>
          </a:p>
          <a:p>
            <a:r>
              <a:rPr lang="en-US" dirty="0" smtClean="0"/>
              <a:t>out(3) = </a:t>
            </a:r>
            <a:r>
              <a:rPr lang="en-US" dirty="0" smtClean="0">
                <a:sym typeface="Math C"/>
              </a:rPr>
              <a:t>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657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</a:t>
            </a:r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27432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in(2) = out(2)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076700" y="36957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3733800"/>
            <a:ext cx="2393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while [x&gt;1]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(</a:t>
            </a:r>
          </a:p>
          <a:p>
            <a:r>
              <a:rPr lang="en-US" sz="2000" dirty="0" smtClean="0"/>
              <a:t>  [skip]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)</a:t>
            </a:r>
          </a:p>
          <a:p>
            <a:r>
              <a:rPr lang="en-US" sz="2000" dirty="0" smtClean="0"/>
              <a:t>[x := x+1]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;</a:t>
            </a:r>
          </a:p>
          <a:p>
            <a:endParaRPr lang="en-US" sz="20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43600" y="3200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85800" y="5486400"/>
            <a:ext cx="78486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After simplification: in(1) = in(1) </a:t>
            </a:r>
            <a:r>
              <a:rPr lang="en-US" sz="2400" dirty="0" smtClean="0">
                <a:sym typeface="Symbol"/>
              </a:rPr>
              <a:t>U</a:t>
            </a:r>
            <a:r>
              <a:rPr lang="en-US" sz="2400" dirty="0" smtClean="0">
                <a:sym typeface="Math B"/>
              </a:rPr>
              <a:t> { x }</a:t>
            </a:r>
          </a:p>
          <a:p>
            <a:endParaRPr lang="en-US" sz="2400" dirty="0" smtClean="0">
              <a:sym typeface="Math B"/>
            </a:endParaRPr>
          </a:p>
          <a:p>
            <a:r>
              <a:rPr lang="en-US" sz="2400" dirty="0" smtClean="0">
                <a:sym typeface="Math B"/>
              </a:rPr>
              <a:t>Many solutions: any superset of { x }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3276600" y="3200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x := x + 1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27432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in(3) = </a:t>
            </a:r>
            <a:r>
              <a:rPr lang="en-US" dirty="0" smtClean="0">
                <a:sym typeface="Math C"/>
              </a:rPr>
              <a:t>{ x }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47800" y="152400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in(1) = out(1) </a:t>
            </a:r>
            <a:r>
              <a:rPr lang="en-US" dirty="0" smtClean="0">
                <a:sym typeface="Math B"/>
              </a:rPr>
              <a:t> { x }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Monotone Frameworks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4114800"/>
            <a:ext cx="7772400" cy="22407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ym typeface="Math B"/>
              </a:rPr>
              <a:t> is  or </a:t>
            </a:r>
          </a:p>
          <a:p>
            <a:r>
              <a:rPr lang="en-US" dirty="0" smtClean="0">
                <a:sym typeface="Math B"/>
              </a:rPr>
              <a:t>CFG edges go either forward or backwards</a:t>
            </a:r>
          </a:p>
          <a:p>
            <a:r>
              <a:rPr lang="en-US" dirty="0" smtClean="0">
                <a:sym typeface="Math B"/>
              </a:rPr>
              <a:t>Entry labels are either initial program labels or final program labels (when going backwards)</a:t>
            </a:r>
          </a:p>
          <a:p>
            <a:r>
              <a:rPr lang="en-US" dirty="0" smtClean="0">
                <a:sym typeface="Math B"/>
              </a:rPr>
              <a:t>Initial is an initial state (or final when going backwards)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lab</a:t>
            </a:r>
            <a:r>
              <a:rPr lang="en-US" dirty="0" smtClean="0"/>
              <a:t> is the transfer function associated with the blocks B</a:t>
            </a:r>
            <a:r>
              <a:rPr lang="en-US" baseline="30000" dirty="0" smtClean="0"/>
              <a:t>lab</a:t>
            </a:r>
            <a:endParaRPr lang="en-US" baseline="30000" dirty="0" smtClean="0">
              <a:sym typeface="Math B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1600200"/>
            <a:ext cx="82296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2032000"/>
            <a:ext cx="1138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In(lab)  =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99632" y="2286000"/>
            <a:ext cx="4060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B"/>
              </a:rPr>
              <a:t> { out(lab’) | (</a:t>
            </a:r>
            <a:r>
              <a:rPr lang="en-US" sz="2000" dirty="0" err="1" smtClean="0">
                <a:sym typeface="Math B"/>
              </a:rPr>
              <a:t>lab’,lab</a:t>
            </a:r>
            <a:r>
              <a:rPr lang="en-US" sz="2000" dirty="0" smtClean="0">
                <a:sym typeface="Math B"/>
              </a:rPr>
              <a:t>) </a:t>
            </a:r>
            <a:r>
              <a:rPr lang="en-US" sz="2000" dirty="0" smtClean="0">
                <a:sym typeface="Math A"/>
              </a:rPr>
              <a:t> CFG edges }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99632" y="182880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B"/>
              </a:rPr>
              <a:t>Initial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828800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B"/>
              </a:rPr>
              <a:t>when lab </a:t>
            </a:r>
            <a:r>
              <a:rPr lang="en-US" sz="2000" dirty="0" smtClean="0">
                <a:sym typeface="Math A"/>
              </a:rPr>
              <a:t></a:t>
            </a:r>
            <a:r>
              <a:rPr lang="en-US" sz="2000" dirty="0" smtClean="0">
                <a:sym typeface="Math B"/>
              </a:rPr>
              <a:t> Entry labels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28600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B"/>
              </a:rPr>
              <a:t>otherwise</a:t>
            </a:r>
            <a:endParaRPr lang="en-US" sz="2000" dirty="0"/>
          </a:p>
        </p:txBody>
      </p:sp>
      <p:sp>
        <p:nvSpPr>
          <p:cNvPr id="12" name="Left Brace 11"/>
          <p:cNvSpPr/>
          <p:nvPr/>
        </p:nvSpPr>
        <p:spPr>
          <a:xfrm>
            <a:off x="1571032" y="1828800"/>
            <a:ext cx="304800" cy="838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0432" y="3200400"/>
            <a:ext cx="2466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out(lab)  =  f</a:t>
            </a:r>
            <a:r>
              <a:rPr lang="en-US" sz="2000" baseline="-25000" dirty="0" smtClean="0"/>
              <a:t>lab</a:t>
            </a:r>
            <a:r>
              <a:rPr lang="en-US" sz="2000" dirty="0" smtClean="0"/>
              <a:t>(in(lab))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98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Forward vs. Backward Analyses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2590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3505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668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rot="5400000">
            <a:off x="1447800" y="2324100"/>
            <a:ext cx="5334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rot="5400000">
            <a:off x="1447800" y="3238500"/>
            <a:ext cx="5334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7" idx="3"/>
            <a:endCxn id="16" idx="0"/>
          </p:cNvCxnSpPr>
          <p:nvPr/>
        </p:nvCxnSpPr>
        <p:spPr>
          <a:xfrm>
            <a:off x="2362200" y="3695700"/>
            <a:ext cx="1333500" cy="723900"/>
          </a:xfrm>
          <a:prstGeom prst="bentConnector2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rot="5400000">
            <a:off x="1219200" y="5295900"/>
            <a:ext cx="9906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 rot="5400000">
            <a:off x="1447800" y="4152900"/>
            <a:ext cx="5334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36"/>
          <p:cNvCxnSpPr>
            <a:stCxn id="16" idx="2"/>
            <a:endCxn id="9" idx="3"/>
          </p:cNvCxnSpPr>
          <p:nvPr/>
        </p:nvCxnSpPr>
        <p:spPr>
          <a:xfrm rot="5400000">
            <a:off x="2438400" y="4724400"/>
            <a:ext cx="1181100" cy="1333500"/>
          </a:xfrm>
          <a:prstGeom prst="bentConnector2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0480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1054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105400" y="2590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105400" y="3505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1054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7" idx="2"/>
            <a:endCxn id="18" idx="0"/>
          </p:cNvCxnSpPr>
          <p:nvPr/>
        </p:nvCxnSpPr>
        <p:spPr>
          <a:xfrm rot="5400000">
            <a:off x="5486400" y="2324100"/>
            <a:ext cx="5334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 rot="5400000">
            <a:off x="5486400" y="3238500"/>
            <a:ext cx="5334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9" idx="3"/>
            <a:endCxn id="28" idx="0"/>
          </p:cNvCxnSpPr>
          <p:nvPr/>
        </p:nvCxnSpPr>
        <p:spPr>
          <a:xfrm>
            <a:off x="6400800" y="3695700"/>
            <a:ext cx="1485900" cy="7239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  <a:endCxn id="21" idx="0"/>
          </p:cNvCxnSpPr>
          <p:nvPr/>
        </p:nvCxnSpPr>
        <p:spPr>
          <a:xfrm rot="5400000">
            <a:off x="5257800" y="5295900"/>
            <a:ext cx="9906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 rot="5400000">
            <a:off x="5486400" y="4152900"/>
            <a:ext cx="5334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Elbow Connector 36"/>
          <p:cNvCxnSpPr>
            <a:stCxn id="28" idx="2"/>
            <a:endCxn id="21" idx="3"/>
          </p:cNvCxnSpPr>
          <p:nvPr/>
        </p:nvCxnSpPr>
        <p:spPr>
          <a:xfrm rot="5400000">
            <a:off x="6553200" y="4648200"/>
            <a:ext cx="1181100" cy="14859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2390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38400" y="2057400"/>
            <a:ext cx="18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{(x,1), (y,?), (z,?) }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1371600"/>
            <a:ext cx="18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(x,?), (y,?), (z,?) }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38400" y="2895600"/>
            <a:ext cx="18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{(x,1), (y,2), (z,?) }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0" y="62484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68900" y="5334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z }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77200" y="3962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y }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19800" y="40386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y 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42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6463" y="1252538"/>
              <a:ext cx="4175125" cy="1419225"/>
            </p14:xfrm>
          </p:contentPart>
        </mc:Choice>
        <mc:Fallback xmlns="">
          <p:pic>
            <p:nvPicPr>
              <p:cNvPr id="942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3223" y="1238497"/>
                <a:ext cx="4183765" cy="1444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42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" y="2590800"/>
              <a:ext cx="3327400" cy="1000125"/>
            </p14:xfrm>
          </p:contentPart>
        </mc:Choice>
        <mc:Fallback xmlns="">
          <p:pic>
            <p:nvPicPr>
              <p:cNvPr id="942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160" y="2587560"/>
                <a:ext cx="3345041" cy="1017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42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" y="3657600"/>
              <a:ext cx="3727450" cy="628650"/>
            </p14:xfrm>
          </p:contentPart>
        </mc:Choice>
        <mc:Fallback xmlns="">
          <p:pic>
            <p:nvPicPr>
              <p:cNvPr id="942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041" y="3646438"/>
                <a:ext cx="3742929" cy="65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42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572000"/>
              <a:ext cx="3819525" cy="830263"/>
            </p14:xfrm>
          </p:contentPart>
        </mc:Choice>
        <mc:Fallback xmlns="">
          <p:pic>
            <p:nvPicPr>
              <p:cNvPr id="942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1560" y="4568760"/>
                <a:ext cx="3826365" cy="847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2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" y="5334000"/>
              <a:ext cx="3994150" cy="1206500"/>
            </p14:xfrm>
          </p:contentPart>
        </mc:Choice>
        <mc:Fallback xmlns="">
          <p:pic>
            <p:nvPicPr>
              <p:cNvPr id="942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5360" y="5330760"/>
                <a:ext cx="4001350" cy="1223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42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3276600"/>
              <a:ext cx="346075" cy="3119438"/>
            </p14:xfrm>
          </p:contentPart>
        </mc:Choice>
        <mc:Fallback xmlns="">
          <p:pic>
            <p:nvPicPr>
              <p:cNvPr id="942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595" y="3273720"/>
                <a:ext cx="374524" cy="3135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2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0" y="5105400"/>
              <a:ext cx="3151188" cy="1211263"/>
            </p14:xfrm>
          </p:contentPart>
        </mc:Choice>
        <mc:Fallback xmlns="">
          <p:pic>
            <p:nvPicPr>
              <p:cNvPr id="942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30040" y="5093521"/>
                <a:ext cx="3158748" cy="1226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42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3813" y="3857625"/>
              <a:ext cx="3749675" cy="1582738"/>
            </p14:xfrm>
          </p:contentPart>
        </mc:Choice>
        <mc:Fallback xmlns="">
          <p:pic>
            <p:nvPicPr>
              <p:cNvPr id="942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0933" y="3845386"/>
                <a:ext cx="3757235" cy="1599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42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2619375"/>
              <a:ext cx="3906838" cy="874713"/>
            </p14:xfrm>
          </p:contentPart>
        </mc:Choice>
        <mc:Fallback xmlns="">
          <p:pic>
            <p:nvPicPr>
              <p:cNvPr id="942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0675" y="2606416"/>
                <a:ext cx="3915118" cy="8923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3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vs. May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>
                <a:sym typeface="Math B"/>
              </a:rPr>
              <a:t> is   - </a:t>
            </a:r>
            <a:r>
              <a:rPr lang="en-US" dirty="0" smtClean="0">
                <a:solidFill>
                  <a:srgbClr val="FFFF00"/>
                </a:solidFill>
                <a:sym typeface="Math B"/>
              </a:rPr>
              <a:t>must analysis </a:t>
            </a:r>
          </a:p>
          <a:p>
            <a:pPr lvl="1"/>
            <a:r>
              <a:rPr lang="en-US" dirty="0" smtClean="0">
                <a:sym typeface="Math B"/>
              </a:rPr>
              <a:t>Want </a:t>
            </a:r>
            <a:r>
              <a:rPr lang="en-US" dirty="0" smtClean="0">
                <a:solidFill>
                  <a:srgbClr val="FFFF00"/>
                </a:solidFill>
                <a:sym typeface="Math B"/>
              </a:rPr>
              <a:t>largest</a:t>
            </a:r>
            <a:r>
              <a:rPr lang="en-US" dirty="0" smtClean="0">
                <a:sym typeface="Math B"/>
              </a:rPr>
              <a:t> sets that solves the equation system</a:t>
            </a:r>
          </a:p>
          <a:p>
            <a:pPr lvl="1"/>
            <a:r>
              <a:rPr lang="en-US" dirty="0" smtClean="0">
                <a:sym typeface="Math B"/>
              </a:rPr>
              <a:t>Properties hold on all paths reaching a label (exiting a label, for backwards)</a:t>
            </a:r>
          </a:p>
          <a:p>
            <a:pPr lvl="1"/>
            <a:endParaRPr lang="en-US" dirty="0" smtClean="0">
              <a:sym typeface="Math B"/>
            </a:endParaRPr>
          </a:p>
          <a:p>
            <a:r>
              <a:rPr lang="en-US" dirty="0" smtClean="0">
                <a:sym typeface="Math B"/>
              </a:rPr>
              <a:t>When  is  - </a:t>
            </a:r>
            <a:r>
              <a:rPr lang="en-US" dirty="0" smtClean="0">
                <a:solidFill>
                  <a:srgbClr val="FFFF00"/>
                </a:solidFill>
                <a:sym typeface="Math B"/>
              </a:rPr>
              <a:t>may analysis</a:t>
            </a:r>
          </a:p>
          <a:p>
            <a:pPr lvl="1"/>
            <a:r>
              <a:rPr lang="en-US" dirty="0" smtClean="0">
                <a:sym typeface="Math B"/>
              </a:rPr>
              <a:t>Want </a:t>
            </a:r>
            <a:r>
              <a:rPr lang="en-US" dirty="0" smtClean="0">
                <a:solidFill>
                  <a:srgbClr val="FFFF00"/>
                </a:solidFill>
                <a:sym typeface="Math B"/>
              </a:rPr>
              <a:t>smallest</a:t>
            </a:r>
            <a:r>
              <a:rPr lang="en-US" dirty="0" smtClean="0">
                <a:sym typeface="Math B"/>
              </a:rPr>
              <a:t> sets that solve the equation system</a:t>
            </a:r>
          </a:p>
          <a:p>
            <a:pPr lvl="1"/>
            <a:r>
              <a:rPr lang="en-US" dirty="0" smtClean="0">
                <a:sym typeface="Math B"/>
              </a:rPr>
              <a:t>Properties hold at least on one path reaching a label (existing a label, for backwards)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Reaching Definition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 = 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Var×Lab</a:t>
            </a:r>
            <a:r>
              <a:rPr lang="en-US" dirty="0" smtClean="0"/>
              <a:t>) is partially ordered by </a:t>
            </a:r>
            <a:r>
              <a:rPr lang="en-US" dirty="0" smtClean="0">
                <a:sym typeface="Math B"/>
              </a:rPr>
              <a:t></a:t>
            </a:r>
            <a:endParaRPr lang="en-US" dirty="0" smtClean="0"/>
          </a:p>
          <a:p>
            <a:r>
              <a:rPr lang="en-US" dirty="0" smtClean="0">
                <a:sym typeface="Math B"/>
              </a:rPr>
              <a:t> is </a:t>
            </a:r>
            <a:endParaRPr lang="en-US" dirty="0" smtClean="0"/>
          </a:p>
          <a:p>
            <a:r>
              <a:rPr lang="en-US" dirty="0" smtClean="0"/>
              <a:t>L satisfies the Ascending Chain Condition because </a:t>
            </a:r>
            <a:r>
              <a:rPr lang="en-US" dirty="0" err="1" smtClean="0"/>
              <a:t>Var</a:t>
            </a:r>
            <a:r>
              <a:rPr lang="en-US" dirty="0" smtClean="0"/>
              <a:t> × Lab is finite (for a given program)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Available Expressions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 = 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AExp</a:t>
            </a:r>
            <a:r>
              <a:rPr lang="en-US" dirty="0" smtClean="0"/>
              <a:t>) is partially ordered by </a:t>
            </a:r>
            <a:r>
              <a:rPr lang="en-US" dirty="0" smtClean="0">
                <a:sym typeface="Math B"/>
              </a:rPr>
              <a:t></a:t>
            </a:r>
            <a:endParaRPr lang="en-US" dirty="0" smtClean="0"/>
          </a:p>
          <a:p>
            <a:r>
              <a:rPr lang="en-US" dirty="0" smtClean="0">
                <a:sym typeface="Math B"/>
              </a:rPr>
              <a:t> is </a:t>
            </a:r>
            <a:endParaRPr lang="en-US" dirty="0" smtClean="0"/>
          </a:p>
          <a:p>
            <a:r>
              <a:rPr lang="en-US" dirty="0" smtClean="0"/>
              <a:t>L satisfies the Ascending Chain Condition because </a:t>
            </a:r>
            <a:r>
              <a:rPr lang="en-US" dirty="0" err="1" smtClean="0"/>
              <a:t>AExp</a:t>
            </a:r>
            <a:r>
              <a:rPr lang="en-US" dirty="0" smtClean="0"/>
              <a:t> is finite (for a given program)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696720"/>
          <a:ext cx="7543800" cy="426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Reaching Definitions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 Expressions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Live Variables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(</a:t>
                      </a:r>
                      <a:r>
                        <a:rPr lang="en-US" sz="2000" dirty="0" err="1" smtClean="0">
                          <a:sym typeface="Math C"/>
                        </a:rPr>
                        <a:t>Var</a:t>
                      </a:r>
                      <a:r>
                        <a:rPr lang="en-US" sz="2000" dirty="0" smtClean="0">
                          <a:sym typeface="Math C"/>
                        </a:rPr>
                        <a:t> x  Lab)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(</a:t>
                      </a:r>
                      <a:r>
                        <a:rPr lang="en-US" sz="2000" dirty="0" err="1" smtClean="0">
                          <a:sym typeface="Math C"/>
                        </a:rPr>
                        <a:t>AExp</a:t>
                      </a:r>
                      <a:r>
                        <a:rPr lang="en-US" sz="2000" dirty="0" smtClean="0">
                          <a:sym typeface="Math C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(</a:t>
                      </a:r>
                      <a:r>
                        <a:rPr lang="en-US" sz="2000" dirty="0" err="1" smtClean="0">
                          <a:sym typeface="Math C"/>
                        </a:rPr>
                        <a:t>Var</a:t>
                      </a:r>
                      <a:r>
                        <a:rPr lang="en-US" sz="2000" dirty="0" smtClean="0">
                          <a:sym typeface="Math C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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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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B"/>
                        </a:rPr>
                        <a:t>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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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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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AExp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Initial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{ (x,?) | x </a:t>
                      </a:r>
                      <a:r>
                        <a:rPr lang="en-US" sz="2000" dirty="0" smtClean="0">
                          <a:sym typeface="Math A"/>
                        </a:rPr>
                        <a:t> </a:t>
                      </a:r>
                      <a:r>
                        <a:rPr lang="en-US" sz="2000" dirty="0" err="1" smtClean="0">
                          <a:sym typeface="Math A"/>
                        </a:rPr>
                        <a:t>Var</a:t>
                      </a:r>
                      <a:r>
                        <a:rPr lang="en-US" sz="2000" dirty="0" smtClean="0">
                          <a:sym typeface="Math A"/>
                        </a:rPr>
                        <a:t>}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Entry labels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 init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init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final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Backward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f: L </a:t>
                      </a:r>
                      <a:r>
                        <a:rPr lang="en-US" sz="2000" baseline="0" dirty="0" smtClean="0">
                          <a:sym typeface="Math C"/>
                        </a:rPr>
                        <a:t> L | </a:t>
                      </a:r>
                      <a:r>
                        <a:rPr lang="en-US" sz="2000" baseline="0" dirty="0" err="1" smtClean="0">
                          <a:sym typeface="Math C"/>
                        </a:rPr>
                        <a:t>k,g</a:t>
                      </a:r>
                      <a:r>
                        <a:rPr lang="en-US" sz="2000" baseline="0" dirty="0" smtClean="0">
                          <a:sym typeface="Math C"/>
                        </a:rPr>
                        <a:t> : f(</a:t>
                      </a:r>
                      <a:r>
                        <a:rPr lang="en-US" sz="2000" baseline="0" dirty="0" err="1" smtClean="0">
                          <a:sym typeface="Math C"/>
                        </a:rPr>
                        <a:t>val</a:t>
                      </a:r>
                      <a:r>
                        <a:rPr lang="en-US" sz="2000" baseline="0" dirty="0" smtClean="0">
                          <a:sym typeface="Math C"/>
                        </a:rPr>
                        <a:t>) = (</a:t>
                      </a:r>
                      <a:r>
                        <a:rPr lang="en-US" sz="2000" baseline="0" dirty="0" err="1" smtClean="0">
                          <a:sym typeface="Math C"/>
                        </a:rPr>
                        <a:t>val</a:t>
                      </a:r>
                      <a:r>
                        <a:rPr lang="en-US" sz="2000" baseline="0" dirty="0" smtClean="0">
                          <a:sym typeface="Math C"/>
                        </a:rPr>
                        <a:t> \ k) U g }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</a:t>
                      </a:r>
                      <a:r>
                        <a:rPr lang="en-US" sz="2000" baseline="-25000" dirty="0" smtClean="0"/>
                        <a:t>lab</a:t>
                      </a:r>
                      <a:endParaRPr lang="en-US" sz="2000" baseline="-25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</a:t>
                      </a:r>
                      <a:r>
                        <a:rPr lang="en-US" sz="2000" baseline="-25000" dirty="0" smtClean="0"/>
                        <a:t>lab</a:t>
                      </a:r>
                      <a:r>
                        <a:rPr lang="en-US" sz="2000" baseline="0" dirty="0" smtClean="0"/>
                        <a:t>(</a:t>
                      </a:r>
                      <a:r>
                        <a:rPr lang="en-US" sz="2000" baseline="0" dirty="0" err="1" smtClean="0"/>
                        <a:t>val</a:t>
                      </a:r>
                      <a:r>
                        <a:rPr lang="en-US" sz="2000" baseline="0" dirty="0" smtClean="0"/>
                        <a:t>) = (</a:t>
                      </a:r>
                      <a:r>
                        <a:rPr lang="en-US" sz="2000" baseline="0" dirty="0" err="1" smtClean="0"/>
                        <a:t>val</a:t>
                      </a:r>
                      <a:r>
                        <a:rPr lang="en-US" sz="2000" baseline="0" dirty="0" smtClean="0"/>
                        <a:t> \ kill) </a:t>
                      </a:r>
                      <a:r>
                        <a:rPr lang="en-US" sz="2000" dirty="0" smtClean="0">
                          <a:sym typeface="Math B"/>
                        </a:rPr>
                        <a:t></a:t>
                      </a:r>
                      <a:r>
                        <a:rPr lang="en-US" sz="2000" baseline="-25000" dirty="0" smtClean="0">
                          <a:sym typeface="Math B"/>
                        </a:rPr>
                        <a:t> </a:t>
                      </a:r>
                      <a:r>
                        <a:rPr lang="en-US" sz="2000" baseline="0" dirty="0" smtClean="0">
                          <a:sym typeface="Math B"/>
                        </a:rPr>
                        <a:t>gen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2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Analyses as Monotone Frameworks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Property space</a:t>
            </a:r>
          </a:p>
          <a:p>
            <a:pPr lvl="1"/>
            <a:r>
              <a:rPr lang="en-US" sz="2800" dirty="0" err="1" smtClean="0"/>
              <a:t>Powerset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Clearly a complete lattice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Transformers</a:t>
            </a:r>
          </a:p>
          <a:p>
            <a:pPr lvl="1"/>
            <a:r>
              <a:rPr lang="en-US" sz="2800" dirty="0" smtClean="0"/>
              <a:t>Kill/gen form</a:t>
            </a:r>
          </a:p>
          <a:p>
            <a:pPr lvl="1"/>
            <a:r>
              <a:rPr lang="en-US" sz="2800" dirty="0" smtClean="0"/>
              <a:t>Monotone functions (let’s show it)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2881" y="1524000"/>
            <a:ext cx="23175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1: y := x;</a:t>
            </a:r>
          </a:p>
          <a:p>
            <a:r>
              <a:rPr lang="en-US" sz="2800" dirty="0" smtClean="0"/>
              <a:t>2: z := 1;</a:t>
            </a:r>
          </a:p>
          <a:p>
            <a:r>
              <a:rPr lang="en-US" sz="2800" dirty="0" smtClean="0"/>
              <a:t>3: while y &gt; 0 {</a:t>
            </a:r>
          </a:p>
          <a:p>
            <a:r>
              <a:rPr lang="en-US" sz="2800" dirty="0" smtClean="0"/>
              <a:t>4:    z := z * y;</a:t>
            </a:r>
          </a:p>
          <a:p>
            <a:r>
              <a:rPr lang="en-US" sz="2800" dirty="0" smtClean="0"/>
              <a:t>5:    y := y − 1</a:t>
            </a:r>
          </a:p>
          <a:p>
            <a:r>
              <a:rPr lang="en-US" sz="2800" dirty="0" smtClean="0"/>
              <a:t> }</a:t>
            </a:r>
          </a:p>
          <a:p>
            <a:r>
              <a:rPr lang="en-US" sz="2800" dirty="0" smtClean="0"/>
              <a:t>6: y := 0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67200" y="1828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y:=x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267200" y="2743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z:=1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267200" y="3657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0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267200" y="4572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z=z*y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267200" y="548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y=y-1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019800" y="4267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y:=0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0" idx="2"/>
            <a:endCxn id="21" idx="0"/>
          </p:cNvCxnSpPr>
          <p:nvPr/>
        </p:nvCxnSpPr>
        <p:spPr>
          <a:xfrm rot="5400000">
            <a:off x="4648200" y="2476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2"/>
            <a:endCxn id="24" idx="0"/>
          </p:cNvCxnSpPr>
          <p:nvPr/>
        </p:nvCxnSpPr>
        <p:spPr>
          <a:xfrm rot="5400000">
            <a:off x="4648200" y="3390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hape 21"/>
          <p:cNvCxnSpPr>
            <a:stCxn id="24" idx="3"/>
            <a:endCxn id="27" idx="0"/>
          </p:cNvCxnSpPr>
          <p:nvPr/>
        </p:nvCxnSpPr>
        <p:spPr>
          <a:xfrm>
            <a:off x="5562600" y="3848100"/>
            <a:ext cx="11049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  <a:endCxn id="26" idx="0"/>
          </p:cNvCxnSpPr>
          <p:nvPr/>
        </p:nvCxnSpPr>
        <p:spPr>
          <a:xfrm rot="5400000">
            <a:off x="4648200" y="5219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2"/>
            <a:endCxn id="25" idx="0"/>
          </p:cNvCxnSpPr>
          <p:nvPr/>
        </p:nvCxnSpPr>
        <p:spPr>
          <a:xfrm rot="5400000">
            <a:off x="4648200" y="4305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6" idx="2"/>
            <a:endCxn id="24" idx="1"/>
          </p:cNvCxnSpPr>
          <p:nvPr/>
        </p:nvCxnSpPr>
        <p:spPr>
          <a:xfrm rot="5400000" flipH="1">
            <a:off x="3581400" y="4533900"/>
            <a:ext cx="2019300" cy="647700"/>
          </a:xfrm>
          <a:prstGeom prst="bentConnector4">
            <a:avLst>
              <a:gd name="adj1" fmla="val -1132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3200" dirty="0" err="1" smtClean="0"/>
              <a:t>Monotonicity</a:t>
            </a:r>
            <a:r>
              <a:rPr lang="en-US" sz="3200" dirty="0" smtClean="0"/>
              <a:t> of Kill/Gen transformers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show that x </a:t>
            </a:r>
            <a:r>
              <a:rPr lang="en-US" dirty="0" smtClean="0">
                <a:sym typeface="Math B"/>
              </a:rPr>
              <a:t> x’ implies f(x)  f(x’)</a:t>
            </a:r>
          </a:p>
          <a:p>
            <a:r>
              <a:rPr lang="en-US" dirty="0" smtClean="0"/>
              <a:t>Assume x </a:t>
            </a:r>
            <a:r>
              <a:rPr lang="en-US" dirty="0" smtClean="0">
                <a:sym typeface="Math B"/>
              </a:rPr>
              <a:t> x’, then for kill set k and gen set g</a:t>
            </a:r>
            <a:br>
              <a:rPr lang="en-US" dirty="0" smtClean="0">
                <a:sym typeface="Math B"/>
              </a:rPr>
            </a:br>
            <a:r>
              <a:rPr lang="en-US" dirty="0" smtClean="0">
                <a:sym typeface="Math B"/>
              </a:rPr>
              <a:t>(</a:t>
            </a:r>
            <a:r>
              <a:rPr lang="en-US" dirty="0" smtClean="0"/>
              <a:t>x \ k) U g </a:t>
            </a:r>
            <a:r>
              <a:rPr lang="en-US" dirty="0" smtClean="0">
                <a:sym typeface="Math B"/>
              </a:rPr>
              <a:t> (x’ \ k) U g</a:t>
            </a:r>
          </a:p>
          <a:p>
            <a:endParaRPr lang="en-US" dirty="0" smtClean="0">
              <a:sym typeface="Math B"/>
            </a:endParaRPr>
          </a:p>
          <a:p>
            <a:r>
              <a:rPr lang="en-US" dirty="0" smtClean="0">
                <a:sym typeface="Math B"/>
              </a:rPr>
              <a:t>Technically, since we want to show it for all functions in F, we also have to show that the set is closed under function 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458200" cy="914400"/>
          </a:xfrm>
        </p:spPr>
        <p:txBody>
          <a:bodyPr/>
          <a:lstStyle/>
          <a:p>
            <a:r>
              <a:rPr lang="en-US" sz="3200" dirty="0" err="1" smtClean="0"/>
              <a:t>Distributivity</a:t>
            </a:r>
            <a:r>
              <a:rPr lang="en-US" sz="3200" dirty="0" smtClean="0"/>
              <a:t> of Kill/Gen transformers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show that </a:t>
            </a:r>
            <a:r>
              <a:rPr lang="en-US" dirty="0" smtClean="0">
                <a:sym typeface="Math B"/>
              </a:rPr>
              <a:t>f(x  y)  f(x)  f(y)</a:t>
            </a:r>
          </a:p>
          <a:p>
            <a:r>
              <a:rPr lang="en-US" dirty="0" smtClean="0">
                <a:sym typeface="Math B"/>
              </a:rPr>
              <a:t>f(x  y) = ((x  y) \ k) U g </a:t>
            </a:r>
            <a:br>
              <a:rPr lang="en-US" dirty="0" smtClean="0">
                <a:sym typeface="Math B"/>
              </a:rPr>
            </a:br>
            <a:r>
              <a:rPr lang="en-US" dirty="0" smtClean="0">
                <a:sym typeface="Math B"/>
              </a:rPr>
              <a:t>= ((x \ k)   (y \ k)) U g</a:t>
            </a:r>
            <a:br>
              <a:rPr lang="en-US" dirty="0" smtClean="0">
                <a:sym typeface="Math B"/>
              </a:rPr>
            </a:br>
            <a:r>
              <a:rPr lang="en-US" dirty="0" smtClean="0">
                <a:sym typeface="Math B"/>
              </a:rPr>
              <a:t>=  (((x \ k) U g)   ((y \ k) U g))</a:t>
            </a:r>
            <a:br>
              <a:rPr lang="en-US" dirty="0" smtClean="0">
                <a:sym typeface="Math B"/>
              </a:rPr>
            </a:br>
            <a:r>
              <a:rPr lang="en-US" dirty="0" smtClean="0">
                <a:sym typeface="Math B"/>
              </a:rPr>
              <a:t>= f(x)  f(y)</a:t>
            </a:r>
          </a:p>
          <a:p>
            <a:endParaRPr lang="en-US" dirty="0" smtClean="0">
              <a:sym typeface="Math B"/>
            </a:endParaRPr>
          </a:p>
          <a:p>
            <a:r>
              <a:rPr lang="en-US" dirty="0" smtClean="0">
                <a:sym typeface="Math B"/>
              </a:rPr>
              <a:t>Used </a:t>
            </a:r>
            <a:r>
              <a:rPr lang="en-US" dirty="0" err="1" smtClean="0">
                <a:sym typeface="Math B"/>
              </a:rPr>
              <a:t>distributivity</a:t>
            </a:r>
            <a:r>
              <a:rPr lang="en-US" dirty="0" smtClean="0">
                <a:sym typeface="Math B"/>
              </a:rPr>
              <a:t> of  and U</a:t>
            </a:r>
          </a:p>
          <a:p>
            <a:pPr lvl="1"/>
            <a:r>
              <a:rPr lang="en-US" dirty="0" smtClean="0">
                <a:sym typeface="Math B"/>
              </a:rPr>
              <a:t>Works regardless of whether   is U or 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Points-to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flavors</a:t>
            </a:r>
          </a:p>
          <a:p>
            <a:r>
              <a:rPr lang="en-US" dirty="0" smtClean="0"/>
              <a:t>PWHILE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419600"/>
            <a:ext cx="30348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 ::= [x := a]</a:t>
            </a:r>
            <a:r>
              <a:rPr lang="en-US" sz="2000" baseline="30000" dirty="0" smtClean="0"/>
              <a:t>lab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 | [skip]</a:t>
            </a:r>
            <a:r>
              <a:rPr lang="en-US" sz="2000" baseline="30000" dirty="0" smtClean="0"/>
              <a:t>lab</a:t>
            </a:r>
          </a:p>
          <a:p>
            <a:r>
              <a:rPr lang="en-US" sz="2000" dirty="0" smtClean="0"/>
              <a:t>       | S1;S2 </a:t>
            </a:r>
            <a:br>
              <a:rPr lang="en-US" sz="2000" dirty="0" smtClean="0"/>
            </a:br>
            <a:r>
              <a:rPr lang="en-US" sz="2000" dirty="0" smtClean="0"/>
              <a:t>       | if [b]</a:t>
            </a:r>
            <a:r>
              <a:rPr lang="en-US" sz="2000" baseline="30000" dirty="0" smtClean="0"/>
              <a:t>lab</a:t>
            </a:r>
            <a:r>
              <a:rPr lang="en-US" sz="2000" dirty="0" smtClean="0"/>
              <a:t> then S1 else S2 </a:t>
            </a:r>
          </a:p>
          <a:p>
            <a:r>
              <a:rPr lang="en-US" sz="2000" dirty="0" smtClean="0"/>
              <a:t>       | while [b]</a:t>
            </a:r>
            <a:r>
              <a:rPr lang="en-US" sz="2000" baseline="30000" dirty="0" smtClean="0"/>
              <a:t>lab</a:t>
            </a:r>
            <a:r>
              <a:rPr lang="en-US" sz="2000" dirty="0" smtClean="0"/>
              <a:t> do S</a:t>
            </a:r>
          </a:p>
          <a:p>
            <a:r>
              <a:rPr lang="en-US" sz="2000" dirty="0" smtClean="0"/>
              <a:t>       | x = </a:t>
            </a:r>
            <a:r>
              <a:rPr lang="en-US" sz="2000" dirty="0" err="1" smtClean="0"/>
              <a:t>malloc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295400" y="3276600"/>
            <a:ext cx="3467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 </a:t>
            </a:r>
            <a:r>
              <a:rPr lang="en-US" sz="2000" dirty="0" smtClean="0">
                <a:sym typeface="Math A"/>
              </a:rPr>
              <a:t> </a:t>
            </a:r>
            <a:r>
              <a:rPr lang="en-US" sz="2000" dirty="0" err="1" smtClean="0">
                <a:sym typeface="Math A"/>
              </a:rPr>
              <a:t>PExp</a:t>
            </a:r>
            <a:r>
              <a:rPr lang="en-US" sz="2000" dirty="0" smtClean="0">
                <a:sym typeface="Math A"/>
              </a:rPr>
              <a:t>      pointer expressions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886200"/>
            <a:ext cx="3483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::= x | n | a1 </a:t>
            </a:r>
            <a:r>
              <a:rPr lang="en-US" sz="2000" dirty="0" err="1" smtClean="0"/>
              <a:t>op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a2 | </a:t>
            </a:r>
            <a:r>
              <a:rPr lang="en-US" sz="2000" dirty="0" smtClean="0">
                <a:solidFill>
                  <a:schemeClr val="accent3"/>
                </a:solidFill>
              </a:rPr>
              <a:t>&amp;x | *x | nil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Points-to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Aliases </a:t>
            </a:r>
          </a:p>
          <a:p>
            <a:pPr lvl="1"/>
            <a:r>
              <a:rPr lang="en-US" dirty="0" smtClean="0"/>
              <a:t>Two pointers p and q are aliases if they point to the same memory location</a:t>
            </a:r>
          </a:p>
          <a:p>
            <a:r>
              <a:rPr lang="en-US" dirty="0" smtClean="0"/>
              <a:t>Points-to pair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 means p holds the address of q</a:t>
            </a:r>
          </a:p>
          <a:p>
            <a:r>
              <a:rPr lang="en-US" dirty="0" smtClean="0"/>
              <a:t>Points-to pairs and aliases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 and (</a:t>
            </a:r>
            <a:r>
              <a:rPr lang="en-US" dirty="0" err="1" smtClean="0"/>
              <a:t>r,q</a:t>
            </a:r>
            <a:r>
              <a:rPr lang="en-US" dirty="0" smtClean="0"/>
              <a:t>) means that p and r are aliases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Challenge: </a:t>
            </a:r>
            <a:r>
              <a:rPr lang="en-US" dirty="0" smtClean="0">
                <a:solidFill>
                  <a:schemeClr val="accent3"/>
                </a:solidFill>
              </a:rPr>
              <a:t>no a priori bound on the set of heap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543800" y="2362200"/>
            <a:ext cx="6096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791200" y="2362200"/>
            <a:ext cx="6096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791200" y="3581400"/>
            <a:ext cx="6096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7" idx="3"/>
            <a:endCxn id="15" idx="1"/>
          </p:cNvCxnSpPr>
          <p:nvPr/>
        </p:nvCxnSpPr>
        <p:spPr>
          <a:xfrm>
            <a:off x="6400800" y="2590800"/>
            <a:ext cx="11430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endCxn id="15" idx="2"/>
          </p:cNvCxnSpPr>
          <p:nvPr/>
        </p:nvCxnSpPr>
        <p:spPr>
          <a:xfrm flipV="1">
            <a:off x="6400800" y="2819400"/>
            <a:ext cx="1447800" cy="990600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" y="2057400"/>
            <a:ext cx="1607812" cy="2103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[x := &amp;z]</a:t>
            </a:r>
            <a:r>
              <a:rPr lang="en-US" sz="2800" baseline="30000" dirty="0" smtClean="0"/>
              <a:t>1</a:t>
            </a:r>
          </a:p>
          <a:p>
            <a:r>
              <a:rPr lang="en-US" sz="2800" dirty="0" smtClean="0"/>
              <a:t>[y := &amp;z]</a:t>
            </a:r>
            <a:r>
              <a:rPr lang="en-US" sz="2800" baseline="30000" dirty="0" smtClean="0"/>
              <a:t>2</a:t>
            </a:r>
          </a:p>
          <a:p>
            <a:r>
              <a:rPr lang="en-US" sz="2800" dirty="0" smtClean="0"/>
              <a:t>[w := &amp;y]</a:t>
            </a:r>
            <a:r>
              <a:rPr lang="en-US" sz="2800" baseline="30000" dirty="0" smtClean="0"/>
              <a:t>3</a:t>
            </a:r>
            <a:br>
              <a:rPr lang="en-US" sz="2800" baseline="30000" dirty="0" smtClean="0"/>
            </a:br>
            <a:r>
              <a:rPr lang="en-US" sz="2800" dirty="0" smtClean="0"/>
              <a:t>[r := w]</a:t>
            </a:r>
            <a:r>
              <a:rPr lang="en-US" sz="2800" baseline="30000" dirty="0" smtClean="0"/>
              <a:t>4</a:t>
            </a:r>
          </a:p>
          <a:p>
            <a:endParaRPr lang="en-US" sz="2800" baseline="30000" dirty="0" smtClean="0"/>
          </a:p>
        </p:txBody>
      </p:sp>
      <p:sp>
        <p:nvSpPr>
          <p:cNvPr id="27" name="Rounded Rectangle 26"/>
          <p:cNvSpPr/>
          <p:nvPr/>
        </p:nvSpPr>
        <p:spPr>
          <a:xfrm>
            <a:off x="4724400" y="4724400"/>
            <a:ext cx="6096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8" name="Shape 27"/>
          <p:cNvCxnSpPr>
            <a:stCxn id="27" idx="3"/>
            <a:endCxn id="18" idx="2"/>
          </p:cNvCxnSpPr>
          <p:nvPr/>
        </p:nvCxnSpPr>
        <p:spPr>
          <a:xfrm flipV="1">
            <a:off x="5334000" y="4038600"/>
            <a:ext cx="762000" cy="914400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733800" y="4114800"/>
            <a:ext cx="6096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32" name="Shape 31"/>
          <p:cNvCxnSpPr>
            <a:stCxn id="31" idx="3"/>
          </p:cNvCxnSpPr>
          <p:nvPr/>
        </p:nvCxnSpPr>
        <p:spPr>
          <a:xfrm flipV="1">
            <a:off x="4343400" y="3810000"/>
            <a:ext cx="1447800" cy="53340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38730" y="5769114"/>
            <a:ext cx="5613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Points-to pairs: (</a:t>
            </a:r>
            <a:r>
              <a:rPr lang="en-US" sz="2800" dirty="0" err="1" smtClean="0"/>
              <a:t>x,z</a:t>
            </a:r>
            <a:r>
              <a:rPr lang="en-US" sz="2800" dirty="0" smtClean="0"/>
              <a:t>), (</a:t>
            </a:r>
            <a:r>
              <a:rPr lang="en-US" sz="2800" dirty="0" err="1" smtClean="0"/>
              <a:t>y,z</a:t>
            </a:r>
            <a:r>
              <a:rPr lang="en-US" sz="2800" dirty="0" smtClean="0"/>
              <a:t>), (</a:t>
            </a:r>
            <a:r>
              <a:rPr lang="en-US" sz="2800" dirty="0" err="1" smtClean="0"/>
              <a:t>w,y</a:t>
            </a:r>
            <a:r>
              <a:rPr lang="en-US" sz="2800" dirty="0" smtClean="0"/>
              <a:t>), (</a:t>
            </a:r>
            <a:r>
              <a:rPr lang="en-US" sz="2800" dirty="0" err="1" smtClean="0"/>
              <a:t>r,y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Aliases: (</a:t>
            </a:r>
            <a:r>
              <a:rPr lang="en-US" sz="2800" dirty="0" err="1" smtClean="0"/>
              <a:t>x,y</a:t>
            </a:r>
            <a:r>
              <a:rPr lang="en-US" sz="2800" dirty="0" smtClean="0"/>
              <a:t>), (</a:t>
            </a:r>
            <a:r>
              <a:rPr lang="en-US" sz="2800" dirty="0" err="1" smtClean="0"/>
              <a:t>r,w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35" name="Rounded Rectangle 34"/>
          <p:cNvSpPr/>
          <p:nvPr/>
        </p:nvSpPr>
        <p:spPr>
          <a:xfrm>
            <a:off x="3276600" y="1752600"/>
            <a:ext cx="5181600" cy="3886200"/>
          </a:xfrm>
          <a:prstGeom prst="round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(May) Points-to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Space</a:t>
            </a:r>
          </a:p>
          <a:p>
            <a:pPr lvl="1"/>
            <a:r>
              <a:rPr lang="en-US" dirty="0" smtClean="0"/>
              <a:t>L = (</a:t>
            </a:r>
            <a:r>
              <a:rPr lang="en-US" dirty="0" smtClean="0">
                <a:sym typeface="Math C"/>
              </a:rPr>
              <a:t>(</a:t>
            </a:r>
            <a:r>
              <a:rPr lang="en-US" dirty="0" err="1" smtClean="0">
                <a:sym typeface="Math C"/>
              </a:rPr>
              <a:t>Var</a:t>
            </a:r>
            <a:r>
              <a:rPr lang="en-US" dirty="0" smtClean="0">
                <a:sym typeface="Math C"/>
              </a:rPr>
              <a:t> x </a:t>
            </a:r>
            <a:r>
              <a:rPr lang="en-US" dirty="0" err="1" smtClean="0">
                <a:sym typeface="Math C"/>
              </a:rPr>
              <a:t>Var</a:t>
            </a:r>
            <a:r>
              <a:rPr lang="en-US" dirty="0" smtClean="0">
                <a:sym typeface="Math C"/>
              </a:rPr>
              <a:t>)</a:t>
            </a:r>
            <a:r>
              <a:rPr lang="en-US" dirty="0" smtClean="0"/>
              <a:t>,</a:t>
            </a:r>
            <a:r>
              <a:rPr lang="en-US" dirty="0" smtClean="0">
                <a:sym typeface="Math B"/>
              </a:rPr>
              <a:t>,,,</a:t>
            </a:r>
            <a:r>
              <a:rPr lang="en-US" dirty="0" smtClean="0">
                <a:sym typeface="Math C"/>
              </a:rPr>
              <a:t></a:t>
            </a:r>
            <a:r>
              <a:rPr lang="en-US" dirty="0" smtClean="0">
                <a:sym typeface="Math B"/>
              </a:rPr>
              <a:t>,</a:t>
            </a:r>
            <a:r>
              <a:rPr lang="en-US" dirty="0" smtClean="0">
                <a:sym typeface="Math C"/>
              </a:rPr>
              <a:t> </a:t>
            </a:r>
            <a:r>
              <a:rPr lang="en-US" dirty="0" err="1" smtClean="0">
                <a:sym typeface="Math C"/>
              </a:rPr>
              <a:t>Var</a:t>
            </a:r>
            <a:r>
              <a:rPr lang="en-US" dirty="0" smtClean="0">
                <a:sym typeface="Math C"/>
              </a:rPr>
              <a:t> x </a:t>
            </a:r>
            <a:r>
              <a:rPr lang="en-US" dirty="0" err="1" smtClean="0">
                <a:sym typeface="Math C"/>
              </a:rPr>
              <a:t>Var</a:t>
            </a:r>
            <a:r>
              <a:rPr lang="en-US" dirty="0" smtClean="0">
                <a:sym typeface="Math C"/>
              </a:rPr>
              <a:t> )</a:t>
            </a:r>
          </a:p>
          <a:p>
            <a:endParaRPr lang="en-US" dirty="0" smtClean="0"/>
          </a:p>
          <a:p>
            <a:r>
              <a:rPr lang="en-US" dirty="0" smtClean="0"/>
              <a:t>Transfer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4267200"/>
          <a:ext cx="7239000" cy="1981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[p = &amp;x]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ym typeface="Math B"/>
                        </a:rPr>
                        <a:t> { (</a:t>
                      </a:r>
                      <a:r>
                        <a:rPr lang="en-US" sz="2000" baseline="0" dirty="0" err="1" smtClean="0">
                          <a:sym typeface="Math B"/>
                        </a:rPr>
                        <a:t>p,x</a:t>
                      </a:r>
                      <a:r>
                        <a:rPr lang="en-US" sz="2000" baseline="0" dirty="0" smtClean="0">
                          <a:sym typeface="Math B"/>
                        </a:rPr>
                        <a:t>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[p</a:t>
                      </a:r>
                      <a:r>
                        <a:rPr lang="en-US" sz="2000" baseline="0" dirty="0" smtClean="0"/>
                        <a:t> = q]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U { (</a:t>
                      </a:r>
                      <a:r>
                        <a:rPr lang="en-US" sz="2000" dirty="0" err="1" smtClean="0"/>
                        <a:t>p,x</a:t>
                      </a:r>
                      <a:r>
                        <a:rPr lang="en-US" sz="2000" dirty="0" smtClean="0"/>
                        <a:t>) | (</a:t>
                      </a:r>
                      <a:r>
                        <a:rPr lang="en-US" sz="2000" dirty="0" err="1" smtClean="0"/>
                        <a:t>q,x</a:t>
                      </a:r>
                      <a:r>
                        <a:rPr lang="en-US" sz="2000" dirty="0" smtClean="0"/>
                        <a:t>) </a:t>
                      </a:r>
                      <a:r>
                        <a:rPr lang="en-US" sz="2000" dirty="0" smtClean="0">
                          <a:sym typeface="Math A"/>
                        </a:rPr>
                        <a:t> in(lab)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[*p</a:t>
                      </a:r>
                      <a:r>
                        <a:rPr lang="en-US" sz="2000" baseline="0" dirty="0" smtClean="0"/>
                        <a:t> = q]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U { (</a:t>
                      </a:r>
                      <a:r>
                        <a:rPr lang="en-US" sz="2000" dirty="0" err="1" smtClean="0"/>
                        <a:t>r,x</a:t>
                      </a:r>
                      <a:r>
                        <a:rPr lang="en-US" sz="2000" dirty="0" smtClean="0"/>
                        <a:t>) | (</a:t>
                      </a:r>
                      <a:r>
                        <a:rPr lang="en-US" sz="2000" dirty="0" err="1" smtClean="0"/>
                        <a:t>q,x</a:t>
                      </a:r>
                      <a:r>
                        <a:rPr lang="en-US" sz="2000" dirty="0" smtClean="0"/>
                        <a:t>) </a:t>
                      </a:r>
                      <a:r>
                        <a:rPr lang="en-US" sz="2000" dirty="0" smtClean="0">
                          <a:sym typeface="Math A"/>
                        </a:rPr>
                        <a:t> in(lab) and (</a:t>
                      </a:r>
                      <a:r>
                        <a:rPr lang="en-US" sz="2000" dirty="0" err="1" smtClean="0">
                          <a:sym typeface="Math A"/>
                        </a:rPr>
                        <a:t>p,r</a:t>
                      </a:r>
                      <a:r>
                        <a:rPr lang="en-US" sz="2000" dirty="0" smtClean="0">
                          <a:sym typeface="Math A"/>
                        </a:rPr>
                        <a:t>)  in(lab)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[p</a:t>
                      </a:r>
                      <a:r>
                        <a:rPr lang="en-US" sz="2000" baseline="0" dirty="0" smtClean="0"/>
                        <a:t> = *q]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U { (</a:t>
                      </a:r>
                      <a:r>
                        <a:rPr lang="en-US" sz="2000" dirty="0" err="1" smtClean="0"/>
                        <a:t>p,r</a:t>
                      </a:r>
                      <a:r>
                        <a:rPr lang="en-US" sz="2000" dirty="0" smtClean="0"/>
                        <a:t>) | (</a:t>
                      </a:r>
                      <a:r>
                        <a:rPr lang="en-US" sz="2000" dirty="0" err="1" smtClean="0"/>
                        <a:t>q,x</a:t>
                      </a:r>
                      <a:r>
                        <a:rPr lang="en-US" sz="2000" dirty="0" smtClean="0"/>
                        <a:t>) </a:t>
                      </a:r>
                      <a:r>
                        <a:rPr lang="en-US" sz="2000" dirty="0" smtClean="0">
                          <a:sym typeface="Math A"/>
                        </a:rPr>
                        <a:t> in(lab) and (</a:t>
                      </a:r>
                      <a:r>
                        <a:rPr lang="en-US" sz="2000" dirty="0" err="1" smtClean="0">
                          <a:sym typeface="Math A"/>
                        </a:rPr>
                        <a:t>x,r</a:t>
                      </a:r>
                      <a:r>
                        <a:rPr lang="en-US" sz="2000" dirty="0" smtClean="0">
                          <a:sym typeface="Math A"/>
                        </a:rPr>
                        <a:t>)  in(lab) }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9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(May) Points-to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do with </a:t>
            </a:r>
            <a:r>
              <a:rPr lang="en-US" dirty="0" err="1" smtClean="0"/>
              <a:t>malloc</a:t>
            </a:r>
            <a:r>
              <a:rPr lang="en-US" dirty="0" smtClean="0"/>
              <a:t>?</a:t>
            </a:r>
          </a:p>
          <a:p>
            <a:r>
              <a:rPr lang="en-US" dirty="0" smtClean="0"/>
              <a:t>Need some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static naming scheme</a:t>
            </a:r>
            <a:r>
              <a:rPr lang="en-US" dirty="0" smtClean="0"/>
              <a:t> for dynamically allocated objects</a:t>
            </a:r>
          </a:p>
          <a:p>
            <a:endParaRPr lang="en-US" dirty="0" smtClean="0"/>
          </a:p>
          <a:p>
            <a:r>
              <a:rPr lang="en-US" dirty="0" smtClean="0"/>
              <a:t>Single name for the entire heap</a:t>
            </a:r>
          </a:p>
          <a:p>
            <a:pPr lvl="1"/>
            <a:r>
              <a:rPr lang="en-US" dirty="0" smtClean="0">
                <a:sym typeface="Math B"/>
              </a:rPr>
              <a:t>[</a:t>
            </a:r>
            <a:r>
              <a:rPr lang="en-US" dirty="0" smtClean="0"/>
              <a:t>p = </a:t>
            </a:r>
            <a:r>
              <a:rPr lang="en-US" dirty="0" err="1" smtClean="0"/>
              <a:t>malloc</a:t>
            </a:r>
            <a:r>
              <a:rPr lang="en-US" dirty="0" smtClean="0"/>
              <a:t>]</a:t>
            </a:r>
            <a:r>
              <a:rPr lang="en-US" baseline="30000" dirty="0" smtClean="0"/>
              <a:t>lab</a:t>
            </a:r>
            <a:r>
              <a:rPr lang="en-US" dirty="0" smtClean="0">
                <a:sym typeface="Math B"/>
              </a:rPr>
              <a:t> </a:t>
            </a:r>
            <a:r>
              <a:rPr lang="en-US" dirty="0" smtClean="0"/>
              <a:t>(S) =  </a:t>
            </a:r>
            <a:r>
              <a:rPr lang="en-US" sz="2800" dirty="0" smtClean="0"/>
              <a:t>S </a:t>
            </a:r>
            <a:r>
              <a:rPr lang="en-US" sz="2800" dirty="0" smtClean="0">
                <a:sym typeface="Math B"/>
              </a:rPr>
              <a:t> { (</a:t>
            </a:r>
            <a:r>
              <a:rPr lang="en-US" sz="2800" dirty="0" err="1" smtClean="0">
                <a:sym typeface="Math B"/>
              </a:rPr>
              <a:t>p,H</a:t>
            </a:r>
            <a:r>
              <a:rPr lang="en-US" sz="2800" dirty="0" smtClean="0">
                <a:sym typeface="Math B"/>
              </a:rPr>
              <a:t>) }</a:t>
            </a:r>
          </a:p>
          <a:p>
            <a:r>
              <a:rPr lang="en-US" sz="3200" dirty="0" smtClean="0">
                <a:sym typeface="Math B"/>
              </a:rPr>
              <a:t>Name based on static allocation site</a:t>
            </a:r>
          </a:p>
          <a:p>
            <a:pPr lvl="1"/>
            <a:r>
              <a:rPr lang="en-US" sz="2800" dirty="0" smtClean="0">
                <a:sym typeface="Math B"/>
              </a:rPr>
              <a:t>[</a:t>
            </a:r>
            <a:r>
              <a:rPr lang="en-US" sz="2800" dirty="0" smtClean="0"/>
              <a:t>p = </a:t>
            </a:r>
            <a:r>
              <a:rPr lang="en-US" sz="2800" dirty="0" err="1" smtClean="0"/>
              <a:t>malloc</a:t>
            </a:r>
            <a:r>
              <a:rPr lang="en-US" sz="2800" dirty="0" smtClean="0"/>
              <a:t>]</a:t>
            </a:r>
            <a:r>
              <a:rPr lang="en-US" sz="2800" baseline="30000" dirty="0" smtClean="0"/>
              <a:t>lab</a:t>
            </a:r>
            <a:r>
              <a:rPr lang="en-US" sz="2800" dirty="0" smtClean="0">
                <a:sym typeface="Math B"/>
              </a:rPr>
              <a:t> </a:t>
            </a:r>
            <a:r>
              <a:rPr lang="en-US" sz="2800" dirty="0" smtClean="0"/>
              <a:t>(S) =  </a:t>
            </a:r>
            <a:r>
              <a:rPr lang="en-US" sz="3200" dirty="0" smtClean="0"/>
              <a:t>S </a:t>
            </a:r>
            <a:r>
              <a:rPr lang="en-US" sz="3200" dirty="0" smtClean="0">
                <a:sym typeface="Math B"/>
              </a:rPr>
              <a:t> { (</a:t>
            </a:r>
            <a:r>
              <a:rPr lang="en-US" sz="3200" dirty="0" err="1" smtClean="0">
                <a:sym typeface="Math B"/>
              </a:rPr>
              <a:t>p,lab</a:t>
            </a:r>
            <a:r>
              <a:rPr lang="en-US" sz="3200" dirty="0" smtClean="0">
                <a:sym typeface="Math B"/>
              </a:rPr>
              <a:t>)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(May) Points-to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828800"/>
            <a:ext cx="34605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[x :=</a:t>
            </a:r>
            <a:r>
              <a:rPr lang="es-ES" sz="3600" dirty="0" err="1" smtClean="0"/>
              <a:t>malloc</a:t>
            </a:r>
            <a:r>
              <a:rPr lang="es-ES" sz="3600" dirty="0" smtClean="0"/>
              <a:t>]</a:t>
            </a:r>
            <a:r>
              <a:rPr lang="es-ES" sz="3600" baseline="30000" dirty="0" smtClean="0"/>
              <a:t>1</a:t>
            </a:r>
            <a:r>
              <a:rPr lang="es-ES" sz="3600" dirty="0" smtClean="0"/>
              <a:t>; </a:t>
            </a:r>
          </a:p>
          <a:p>
            <a:r>
              <a:rPr lang="es-ES" sz="3600" dirty="0" smtClean="0"/>
              <a:t>[y:=</a:t>
            </a:r>
            <a:r>
              <a:rPr lang="es-ES" sz="3600" dirty="0" err="1" smtClean="0"/>
              <a:t>malloc</a:t>
            </a:r>
            <a:r>
              <a:rPr lang="es-ES" sz="3600" dirty="0" smtClean="0"/>
              <a:t>]</a:t>
            </a:r>
            <a:r>
              <a:rPr lang="es-ES" sz="3600" baseline="30000" dirty="0" smtClean="0"/>
              <a:t>2</a:t>
            </a:r>
            <a:r>
              <a:rPr lang="es-ES" sz="3600" dirty="0" smtClean="0"/>
              <a:t>; </a:t>
            </a:r>
          </a:p>
          <a:p>
            <a:r>
              <a:rPr lang="es-ES" sz="3600" dirty="0" smtClean="0"/>
              <a:t>(</a:t>
            </a:r>
            <a:r>
              <a:rPr lang="es-ES" sz="3600" dirty="0" err="1" smtClean="0"/>
              <a:t>if</a:t>
            </a:r>
            <a:r>
              <a:rPr lang="es-ES" sz="3600" dirty="0" smtClean="0"/>
              <a:t> [x==y]</a:t>
            </a:r>
            <a:r>
              <a:rPr lang="es-ES" sz="3600" baseline="30000" dirty="0" smtClean="0"/>
              <a:t>3</a:t>
            </a:r>
            <a:r>
              <a:rPr lang="es-ES" sz="3600" dirty="0" smtClean="0"/>
              <a:t> </a:t>
            </a:r>
            <a:r>
              <a:rPr lang="es-ES" sz="3600" dirty="0" err="1" smtClean="0"/>
              <a:t>then</a:t>
            </a:r>
            <a:endParaRPr lang="es-ES" sz="3600" dirty="0" smtClean="0"/>
          </a:p>
          <a:p>
            <a:r>
              <a:rPr lang="es-ES" sz="3600" dirty="0" smtClean="0"/>
              <a:t>    [z:=x]</a:t>
            </a:r>
            <a:r>
              <a:rPr lang="es-ES" sz="3600" baseline="30000" dirty="0" smtClean="0"/>
              <a:t>4</a:t>
            </a:r>
            <a:r>
              <a:rPr lang="es-ES" sz="3600" dirty="0" smtClean="0"/>
              <a:t> </a:t>
            </a:r>
          </a:p>
          <a:p>
            <a:r>
              <a:rPr lang="es-ES" sz="3600" dirty="0" err="1" smtClean="0"/>
              <a:t>else</a:t>
            </a:r>
            <a:r>
              <a:rPr lang="es-ES" sz="3600" dirty="0" smtClean="0"/>
              <a:t>  </a:t>
            </a:r>
          </a:p>
          <a:p>
            <a:r>
              <a:rPr lang="es-ES" sz="3600" dirty="0" smtClean="0"/>
              <a:t>    [z:=y]</a:t>
            </a:r>
            <a:r>
              <a:rPr lang="es-ES" sz="3600" baseline="30000" dirty="0" smtClean="0"/>
              <a:t>5</a:t>
            </a:r>
          </a:p>
          <a:p>
            <a:r>
              <a:rPr lang="es-ES" sz="3600" dirty="0" smtClean="0"/>
              <a:t>);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0" y="1676400"/>
            <a:ext cx="2133600" cy="369332"/>
            <a:chOff x="2819400" y="1447800"/>
            <a:chExt cx="2133600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4583988" y="14478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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stCxn id="16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810000" y="2297668"/>
            <a:ext cx="2685033" cy="369332"/>
            <a:chOff x="2819400" y="1447800"/>
            <a:chExt cx="2685033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4583988" y="1447800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</a:t>
              </a:r>
              <a:r>
                <a:rPr lang="en-US" dirty="0" err="1" smtClean="0">
                  <a:sym typeface="Math C"/>
                </a:rPr>
                <a:t>x,H</a:t>
              </a:r>
              <a:r>
                <a:rPr lang="en-US" dirty="0" smtClean="0">
                  <a:sym typeface="Math C"/>
                </a:rPr>
                <a:t>) } 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31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810000" y="2819400"/>
            <a:ext cx="3247815" cy="369332"/>
            <a:chOff x="2819400" y="1447800"/>
            <a:chExt cx="3247815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4583988" y="1447800"/>
              <a:ext cx="1483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</a:t>
              </a:r>
              <a:r>
                <a:rPr lang="en-US" dirty="0" err="1" smtClean="0">
                  <a:sym typeface="Math C"/>
                </a:rPr>
                <a:t>x,H</a:t>
              </a:r>
              <a:r>
                <a:rPr lang="en-US" dirty="0" smtClean="0">
                  <a:sym typeface="Math C"/>
                </a:rPr>
                <a:t>), (</a:t>
              </a:r>
              <a:r>
                <a:rPr lang="en-US" dirty="0" err="1" smtClean="0">
                  <a:sym typeface="Math C"/>
                </a:rPr>
                <a:t>y,H</a:t>
              </a:r>
              <a:r>
                <a:rPr lang="en-US" dirty="0" smtClean="0">
                  <a:sym typeface="Math C"/>
                </a:rPr>
                <a:t>) } </a:t>
              </a:r>
              <a:endParaRPr lang="en-US" dirty="0"/>
            </a:p>
          </p:txBody>
        </p:sp>
        <p:cxnSp>
          <p:nvCxnSpPr>
            <p:cNvPr id="35" name="Straight Connector 34"/>
            <p:cNvCxnSpPr>
              <a:stCxn id="34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810000" y="3352800"/>
            <a:ext cx="3247815" cy="369332"/>
            <a:chOff x="2819400" y="1447800"/>
            <a:chExt cx="3247815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4583988" y="1447800"/>
              <a:ext cx="1483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</a:t>
              </a:r>
              <a:r>
                <a:rPr lang="en-US" dirty="0" err="1" smtClean="0">
                  <a:sym typeface="Math C"/>
                </a:rPr>
                <a:t>x,H</a:t>
              </a:r>
              <a:r>
                <a:rPr lang="en-US" dirty="0" smtClean="0">
                  <a:sym typeface="Math C"/>
                </a:rPr>
                <a:t>), (</a:t>
              </a:r>
              <a:r>
                <a:rPr lang="en-US" dirty="0" err="1" smtClean="0">
                  <a:sym typeface="Math C"/>
                </a:rPr>
                <a:t>y,H</a:t>
              </a:r>
              <a:r>
                <a:rPr lang="en-US" dirty="0" smtClean="0">
                  <a:sym typeface="Math C"/>
                </a:rPr>
                <a:t>) } </a:t>
              </a:r>
              <a:endParaRPr lang="en-US" dirty="0"/>
            </a:p>
          </p:txBody>
        </p:sp>
        <p:cxnSp>
          <p:nvCxnSpPr>
            <p:cNvPr id="38" name="Straight Connector 37"/>
            <p:cNvCxnSpPr>
              <a:stCxn id="37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810000" y="3886200"/>
            <a:ext cx="3810469" cy="369332"/>
            <a:chOff x="2819400" y="1447800"/>
            <a:chExt cx="3810469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4583988" y="1447800"/>
              <a:ext cx="2045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</a:t>
              </a:r>
              <a:r>
                <a:rPr lang="en-US" dirty="0" err="1" smtClean="0">
                  <a:sym typeface="Math C"/>
                </a:rPr>
                <a:t>x,H</a:t>
              </a:r>
              <a:r>
                <a:rPr lang="en-US" dirty="0" smtClean="0">
                  <a:sym typeface="Math C"/>
                </a:rPr>
                <a:t>), (</a:t>
              </a:r>
              <a:r>
                <a:rPr lang="en-US" dirty="0" err="1" smtClean="0">
                  <a:sym typeface="Math C"/>
                </a:rPr>
                <a:t>y,H</a:t>
              </a:r>
              <a:r>
                <a:rPr lang="en-US" dirty="0" smtClean="0">
                  <a:sym typeface="Math C"/>
                </a:rPr>
                <a:t>), (</a:t>
              </a:r>
              <a:r>
                <a:rPr lang="en-US" dirty="0" err="1" smtClean="0">
                  <a:sym typeface="Math C"/>
                </a:rPr>
                <a:t>z,H</a:t>
              </a:r>
              <a:r>
                <a:rPr lang="en-US" dirty="0" smtClean="0">
                  <a:sym typeface="Math C"/>
                </a:rPr>
                <a:t>) } </a:t>
              </a:r>
              <a:endParaRPr lang="en-US" dirty="0"/>
            </a:p>
          </p:txBody>
        </p:sp>
        <p:cxnSp>
          <p:nvCxnSpPr>
            <p:cNvPr id="41" name="Straight Connector 40"/>
            <p:cNvCxnSpPr>
              <a:stCxn id="40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810000" y="4941332"/>
            <a:ext cx="3810469" cy="369332"/>
            <a:chOff x="2819400" y="1447800"/>
            <a:chExt cx="3810469" cy="369332"/>
          </a:xfrm>
        </p:grpSpPr>
        <p:sp>
          <p:nvSpPr>
            <p:cNvPr id="43" name="TextBox 42"/>
            <p:cNvSpPr txBox="1"/>
            <p:nvPr/>
          </p:nvSpPr>
          <p:spPr>
            <a:xfrm>
              <a:off x="4583988" y="1447800"/>
              <a:ext cx="2045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</a:t>
              </a:r>
              <a:r>
                <a:rPr lang="en-US" dirty="0" err="1" smtClean="0">
                  <a:sym typeface="Math C"/>
                </a:rPr>
                <a:t>x,H</a:t>
              </a:r>
              <a:r>
                <a:rPr lang="en-US" dirty="0" smtClean="0">
                  <a:sym typeface="Math C"/>
                </a:rPr>
                <a:t>), (</a:t>
              </a:r>
              <a:r>
                <a:rPr lang="en-US" dirty="0" err="1" smtClean="0">
                  <a:sym typeface="Math C"/>
                </a:rPr>
                <a:t>y,H</a:t>
              </a:r>
              <a:r>
                <a:rPr lang="en-US" dirty="0" smtClean="0">
                  <a:sym typeface="Math C"/>
                </a:rPr>
                <a:t>), (</a:t>
              </a:r>
              <a:r>
                <a:rPr lang="en-US" dirty="0" err="1" smtClean="0">
                  <a:sym typeface="Math C"/>
                </a:rPr>
                <a:t>z,H</a:t>
              </a:r>
              <a:r>
                <a:rPr lang="en-US" dirty="0" smtClean="0">
                  <a:sym typeface="Math C"/>
                </a:rPr>
                <a:t>) } </a:t>
              </a:r>
              <a:endParaRPr lang="en-US" dirty="0"/>
            </a:p>
          </p:txBody>
        </p:sp>
        <p:cxnSp>
          <p:nvCxnSpPr>
            <p:cNvPr id="44" name="Straight Connector 43"/>
            <p:cNvCxnSpPr>
              <a:stCxn id="43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590800" y="6324600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name H for the entire heap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810000" y="5550932"/>
            <a:ext cx="3810469" cy="369332"/>
            <a:chOff x="2819400" y="1447800"/>
            <a:chExt cx="3810469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4583988" y="1447800"/>
              <a:ext cx="2045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</a:t>
              </a:r>
              <a:r>
                <a:rPr lang="en-US" dirty="0" err="1" smtClean="0">
                  <a:sym typeface="Math C"/>
                </a:rPr>
                <a:t>x,H</a:t>
              </a:r>
              <a:r>
                <a:rPr lang="en-US" dirty="0" smtClean="0">
                  <a:sym typeface="Math C"/>
                </a:rPr>
                <a:t>), (</a:t>
              </a:r>
              <a:r>
                <a:rPr lang="en-US" dirty="0" err="1" smtClean="0">
                  <a:sym typeface="Math C"/>
                </a:rPr>
                <a:t>y,H</a:t>
              </a:r>
              <a:r>
                <a:rPr lang="en-US" dirty="0" smtClean="0">
                  <a:sym typeface="Math C"/>
                </a:rPr>
                <a:t>), (</a:t>
              </a:r>
              <a:r>
                <a:rPr lang="en-US" dirty="0" err="1" smtClean="0">
                  <a:sym typeface="Math C"/>
                </a:rPr>
                <a:t>z,H</a:t>
              </a:r>
              <a:r>
                <a:rPr lang="en-US" dirty="0" smtClean="0">
                  <a:sym typeface="Math C"/>
                </a:rPr>
                <a:t>) } </a:t>
              </a:r>
              <a:endParaRPr lang="en-US" dirty="0"/>
            </a:p>
          </p:txBody>
        </p:sp>
        <p:cxnSp>
          <p:nvCxnSpPr>
            <p:cNvPr id="48" name="Straight Connector 47"/>
            <p:cNvCxnSpPr>
              <a:stCxn id="47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88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636040"/>
          </a:xfrm>
        </p:spPr>
        <p:txBody>
          <a:bodyPr/>
          <a:lstStyle/>
          <a:p>
            <a:r>
              <a:rPr lang="en-US" dirty="0" smtClean="0"/>
              <a:t>Divide the heap into a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fixed partition </a:t>
            </a:r>
            <a:r>
              <a:rPr lang="en-US" dirty="0" smtClean="0"/>
              <a:t>based on allocation site</a:t>
            </a:r>
          </a:p>
          <a:p>
            <a:r>
              <a:rPr lang="en-US" dirty="0" smtClean="0"/>
              <a:t>All objects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allocated at the same program point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represented by a single “abstract object”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116"/>
          <p:cNvSpPr>
            <a:spLocks noChangeArrowheads="1"/>
          </p:cNvSpPr>
          <p:nvPr/>
        </p:nvSpPr>
        <p:spPr bwMode="auto">
          <a:xfrm>
            <a:off x="1828800" y="4724400"/>
            <a:ext cx="5461000" cy="1873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8"/>
          <p:cNvGrpSpPr>
            <a:grpSpLocks/>
          </p:cNvGrpSpPr>
          <p:nvPr/>
        </p:nvGrpSpPr>
        <p:grpSpPr bwMode="auto">
          <a:xfrm>
            <a:off x="1981200" y="4876800"/>
            <a:ext cx="5257800" cy="1639888"/>
            <a:chOff x="1248" y="2496"/>
            <a:chExt cx="3312" cy="1536"/>
          </a:xfrm>
        </p:grpSpPr>
        <p:sp>
          <p:nvSpPr>
            <p:cNvPr id="7" name="Oval 165"/>
            <p:cNvSpPr>
              <a:spLocks noChangeArrowheads="1"/>
            </p:cNvSpPr>
            <p:nvPr/>
          </p:nvSpPr>
          <p:spPr bwMode="auto">
            <a:xfrm>
              <a:off x="124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59"/>
            <p:cNvSpPr>
              <a:spLocks noChangeArrowheads="1"/>
            </p:cNvSpPr>
            <p:nvPr/>
          </p:nvSpPr>
          <p:spPr bwMode="auto">
            <a:xfrm rot="4370284">
              <a:off x="3264" y="3312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0"/>
            <p:cNvSpPr>
              <a:spLocks noChangeArrowheads="1"/>
            </p:cNvSpPr>
            <p:nvPr/>
          </p:nvSpPr>
          <p:spPr bwMode="auto">
            <a:xfrm rot="4370284">
              <a:off x="4416" y="3312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61"/>
            <p:cNvSpPr>
              <a:spLocks noChangeArrowheads="1"/>
            </p:cNvSpPr>
            <p:nvPr/>
          </p:nvSpPr>
          <p:spPr bwMode="auto">
            <a:xfrm rot="4370284">
              <a:off x="3504" y="3888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2"/>
            <p:cNvSpPr>
              <a:spLocks noChangeArrowheads="1"/>
            </p:cNvSpPr>
            <p:nvPr/>
          </p:nvSpPr>
          <p:spPr bwMode="auto">
            <a:xfrm rot="4370284">
              <a:off x="4416" y="3744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63"/>
            <p:cNvSpPr>
              <a:spLocks noChangeArrowheads="1"/>
            </p:cNvSpPr>
            <p:nvPr/>
          </p:nvSpPr>
          <p:spPr bwMode="auto">
            <a:xfrm rot="4370284">
              <a:off x="393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4"/>
            <p:cNvSpPr>
              <a:spLocks noChangeArrowheads="1"/>
            </p:cNvSpPr>
            <p:nvPr/>
          </p:nvSpPr>
          <p:spPr bwMode="auto">
            <a:xfrm rot="4370284">
              <a:off x="4368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66"/>
            <p:cNvSpPr>
              <a:spLocks noChangeArrowheads="1"/>
            </p:cNvSpPr>
            <p:nvPr/>
          </p:nvSpPr>
          <p:spPr bwMode="auto">
            <a:xfrm>
              <a:off x="1536" y="3888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67"/>
            <p:cNvSpPr>
              <a:spLocks noChangeArrowheads="1"/>
            </p:cNvSpPr>
            <p:nvPr/>
          </p:nvSpPr>
          <p:spPr bwMode="auto">
            <a:xfrm rot="4370284">
              <a:off x="2208" y="3888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8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9"/>
            <p:cNvSpPr>
              <a:spLocks noChangeArrowheads="1"/>
            </p:cNvSpPr>
            <p:nvPr/>
          </p:nvSpPr>
          <p:spPr bwMode="auto">
            <a:xfrm>
              <a:off x="1776" y="3456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0"/>
            <p:cNvSpPr>
              <a:spLocks noChangeArrowheads="1"/>
            </p:cNvSpPr>
            <p:nvPr/>
          </p:nvSpPr>
          <p:spPr bwMode="auto">
            <a:xfrm rot="4370284">
              <a:off x="3072" y="3840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1"/>
            <p:cNvSpPr>
              <a:spLocks noChangeArrowheads="1"/>
            </p:cNvSpPr>
            <p:nvPr/>
          </p:nvSpPr>
          <p:spPr bwMode="auto">
            <a:xfrm>
              <a:off x="1296" y="3888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2"/>
            <p:cNvSpPr>
              <a:spLocks noChangeArrowheads="1"/>
            </p:cNvSpPr>
            <p:nvPr/>
          </p:nvSpPr>
          <p:spPr bwMode="auto">
            <a:xfrm rot="4370284">
              <a:off x="4176" y="3552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3"/>
            <p:cNvSpPr>
              <a:spLocks noChangeArrowheads="1"/>
            </p:cNvSpPr>
            <p:nvPr/>
          </p:nvSpPr>
          <p:spPr bwMode="auto">
            <a:xfrm rot="4370284">
              <a:off x="4128" y="3888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74"/>
            <p:cNvSpPr>
              <a:spLocks noChangeArrowheads="1"/>
            </p:cNvSpPr>
            <p:nvPr/>
          </p:nvSpPr>
          <p:spPr bwMode="auto">
            <a:xfrm rot="4370284">
              <a:off x="3264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75"/>
            <p:cNvSpPr>
              <a:spLocks noChangeArrowheads="1"/>
            </p:cNvSpPr>
            <p:nvPr/>
          </p:nvSpPr>
          <p:spPr bwMode="auto">
            <a:xfrm rot="4370284">
              <a:off x="2400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76"/>
            <p:cNvSpPr>
              <a:spLocks noChangeArrowheads="1"/>
            </p:cNvSpPr>
            <p:nvPr/>
          </p:nvSpPr>
          <p:spPr bwMode="auto">
            <a:xfrm rot="4370284">
              <a:off x="3216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77"/>
            <p:cNvSpPr>
              <a:spLocks noChangeArrowheads="1"/>
            </p:cNvSpPr>
            <p:nvPr/>
          </p:nvSpPr>
          <p:spPr bwMode="auto">
            <a:xfrm>
              <a:off x="259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78"/>
          <p:cNvGrpSpPr>
            <a:grpSpLocks/>
          </p:cNvGrpSpPr>
          <p:nvPr/>
        </p:nvGrpSpPr>
        <p:grpSpPr bwMode="auto">
          <a:xfrm>
            <a:off x="1828800" y="4724400"/>
            <a:ext cx="5443538" cy="1876425"/>
            <a:chOff x="720" y="144"/>
            <a:chExt cx="3453" cy="1725"/>
          </a:xfrm>
        </p:grpSpPr>
        <p:sp>
          <p:nvSpPr>
            <p:cNvPr id="27" name="Rectangle 179"/>
            <p:cNvSpPr>
              <a:spLocks noChangeArrowheads="1"/>
            </p:cNvSpPr>
            <p:nvPr/>
          </p:nvSpPr>
          <p:spPr bwMode="auto">
            <a:xfrm>
              <a:off x="720" y="1008"/>
              <a:ext cx="861" cy="86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  <p:sp>
          <p:nvSpPr>
            <p:cNvPr id="28" name="Rectangle 180"/>
            <p:cNvSpPr>
              <a:spLocks noChangeArrowheads="1"/>
            </p:cNvSpPr>
            <p:nvPr/>
          </p:nvSpPr>
          <p:spPr bwMode="auto">
            <a:xfrm>
              <a:off x="1584" y="144"/>
              <a:ext cx="861" cy="86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  <p:sp>
          <p:nvSpPr>
            <p:cNvPr id="29" name="Rectangle 181"/>
            <p:cNvSpPr>
              <a:spLocks noChangeArrowheads="1"/>
            </p:cNvSpPr>
            <p:nvPr/>
          </p:nvSpPr>
          <p:spPr bwMode="auto">
            <a:xfrm>
              <a:off x="1584" y="1008"/>
              <a:ext cx="861" cy="861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  <p:sp>
          <p:nvSpPr>
            <p:cNvPr id="30" name="Rectangle 182"/>
            <p:cNvSpPr>
              <a:spLocks noChangeArrowheads="1"/>
            </p:cNvSpPr>
            <p:nvPr/>
          </p:nvSpPr>
          <p:spPr bwMode="auto">
            <a:xfrm>
              <a:off x="2449" y="144"/>
              <a:ext cx="861" cy="86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  <p:sp>
          <p:nvSpPr>
            <p:cNvPr id="31" name="Rectangle 183"/>
            <p:cNvSpPr>
              <a:spLocks noChangeArrowheads="1"/>
            </p:cNvSpPr>
            <p:nvPr/>
          </p:nvSpPr>
          <p:spPr bwMode="auto">
            <a:xfrm>
              <a:off x="2449" y="1008"/>
              <a:ext cx="861" cy="86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  <p:sp>
          <p:nvSpPr>
            <p:cNvPr id="32" name="Rectangle 184"/>
            <p:cNvSpPr>
              <a:spLocks noChangeArrowheads="1"/>
            </p:cNvSpPr>
            <p:nvPr/>
          </p:nvSpPr>
          <p:spPr bwMode="auto">
            <a:xfrm>
              <a:off x="3312" y="144"/>
              <a:ext cx="861" cy="86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  <p:sp>
          <p:nvSpPr>
            <p:cNvPr id="33" name="Rectangle 185"/>
            <p:cNvSpPr>
              <a:spLocks noChangeArrowheads="1"/>
            </p:cNvSpPr>
            <p:nvPr/>
          </p:nvSpPr>
          <p:spPr bwMode="auto">
            <a:xfrm>
              <a:off x="3312" y="1008"/>
              <a:ext cx="861" cy="86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  <p:sp>
          <p:nvSpPr>
            <p:cNvPr id="34" name="Rectangle 186"/>
            <p:cNvSpPr>
              <a:spLocks noChangeArrowheads="1"/>
            </p:cNvSpPr>
            <p:nvPr/>
          </p:nvSpPr>
          <p:spPr bwMode="auto">
            <a:xfrm>
              <a:off x="720" y="144"/>
              <a:ext cx="861" cy="86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35" name="Group 187"/>
          <p:cNvGrpSpPr>
            <a:grpSpLocks/>
          </p:cNvGrpSpPr>
          <p:nvPr/>
        </p:nvGrpSpPr>
        <p:grpSpPr bwMode="auto">
          <a:xfrm>
            <a:off x="1833563" y="4729163"/>
            <a:ext cx="5443537" cy="1874837"/>
            <a:chOff x="720" y="1968"/>
            <a:chExt cx="3453" cy="1725"/>
          </a:xfrm>
        </p:grpSpPr>
        <p:sp>
          <p:nvSpPr>
            <p:cNvPr id="36" name="Rectangle 188"/>
            <p:cNvSpPr>
              <a:spLocks noChangeArrowheads="1"/>
            </p:cNvSpPr>
            <p:nvPr/>
          </p:nvSpPr>
          <p:spPr bwMode="auto">
            <a:xfrm>
              <a:off x="720" y="2832"/>
              <a:ext cx="861" cy="861"/>
            </a:xfrm>
            <a:prstGeom prst="rect">
              <a:avLst/>
            </a:prstGeom>
            <a:solidFill>
              <a:srgbClr val="6699FF">
                <a:alpha val="7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/>
                <a:t>AS2</a:t>
              </a:r>
            </a:p>
          </p:txBody>
        </p:sp>
        <p:sp>
          <p:nvSpPr>
            <p:cNvPr id="37" name="Rectangle 189"/>
            <p:cNvSpPr>
              <a:spLocks noChangeArrowheads="1"/>
            </p:cNvSpPr>
            <p:nvPr/>
          </p:nvSpPr>
          <p:spPr bwMode="auto">
            <a:xfrm>
              <a:off x="1584" y="1968"/>
              <a:ext cx="861" cy="861"/>
            </a:xfrm>
            <a:prstGeom prst="rect">
              <a:avLst/>
            </a:prstGeom>
            <a:solidFill>
              <a:srgbClr val="6699FF">
                <a:alpha val="7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/>
                <a:t>AS2</a:t>
              </a:r>
            </a:p>
          </p:txBody>
        </p:sp>
        <p:sp>
          <p:nvSpPr>
            <p:cNvPr id="38" name="Rectangle 190"/>
            <p:cNvSpPr>
              <a:spLocks noChangeArrowheads="1"/>
            </p:cNvSpPr>
            <p:nvPr/>
          </p:nvSpPr>
          <p:spPr bwMode="auto">
            <a:xfrm>
              <a:off x="1584" y="2832"/>
              <a:ext cx="861" cy="861"/>
            </a:xfrm>
            <a:prstGeom prst="rect">
              <a:avLst/>
            </a:prstGeom>
            <a:solidFill>
              <a:srgbClr val="6666FF">
                <a:alpha val="75000"/>
              </a:srgb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/>
                <a:t>AS3</a:t>
              </a:r>
            </a:p>
          </p:txBody>
        </p:sp>
        <p:sp>
          <p:nvSpPr>
            <p:cNvPr id="39" name="Rectangle 191"/>
            <p:cNvSpPr>
              <a:spLocks noChangeArrowheads="1"/>
            </p:cNvSpPr>
            <p:nvPr/>
          </p:nvSpPr>
          <p:spPr bwMode="auto">
            <a:xfrm>
              <a:off x="2449" y="1968"/>
              <a:ext cx="861" cy="861"/>
            </a:xfrm>
            <a:prstGeom prst="rect">
              <a:avLst/>
            </a:prstGeom>
            <a:solidFill>
              <a:srgbClr val="6666FF">
                <a:alpha val="7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/>
                <a:t>AS3</a:t>
              </a:r>
            </a:p>
          </p:txBody>
        </p:sp>
        <p:sp>
          <p:nvSpPr>
            <p:cNvPr id="40" name="Rectangle 192"/>
            <p:cNvSpPr>
              <a:spLocks noChangeArrowheads="1"/>
            </p:cNvSpPr>
            <p:nvPr/>
          </p:nvSpPr>
          <p:spPr bwMode="auto">
            <a:xfrm>
              <a:off x="2449" y="2832"/>
              <a:ext cx="861" cy="861"/>
            </a:xfrm>
            <a:prstGeom prst="rect">
              <a:avLst/>
            </a:prstGeom>
            <a:solidFill>
              <a:srgbClr val="6666FF">
                <a:alpha val="7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/>
                <a:t>AS3</a:t>
              </a:r>
            </a:p>
          </p:txBody>
        </p:sp>
        <p:sp>
          <p:nvSpPr>
            <p:cNvPr id="41" name="Rectangle 193"/>
            <p:cNvSpPr>
              <a:spLocks noChangeArrowheads="1"/>
            </p:cNvSpPr>
            <p:nvPr/>
          </p:nvSpPr>
          <p:spPr bwMode="auto">
            <a:xfrm>
              <a:off x="3312" y="1968"/>
              <a:ext cx="861" cy="861"/>
            </a:xfrm>
            <a:prstGeom prst="rect">
              <a:avLst/>
            </a:prstGeom>
            <a:solidFill>
              <a:srgbClr val="3333CC">
                <a:alpha val="7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chemeClr val="tx2"/>
                  </a:solidFill>
                </a:rPr>
                <a:t>AS1</a:t>
              </a:r>
            </a:p>
          </p:txBody>
        </p:sp>
        <p:sp>
          <p:nvSpPr>
            <p:cNvPr id="42" name="Rectangle 194"/>
            <p:cNvSpPr>
              <a:spLocks noChangeArrowheads="1"/>
            </p:cNvSpPr>
            <p:nvPr/>
          </p:nvSpPr>
          <p:spPr bwMode="auto">
            <a:xfrm>
              <a:off x="3312" y="2832"/>
              <a:ext cx="861" cy="861"/>
            </a:xfrm>
            <a:prstGeom prst="rect">
              <a:avLst/>
            </a:prstGeom>
            <a:solidFill>
              <a:srgbClr val="6699FF">
                <a:alpha val="7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/>
                <a:t>AS2</a:t>
              </a:r>
            </a:p>
          </p:txBody>
        </p:sp>
        <p:sp>
          <p:nvSpPr>
            <p:cNvPr id="43" name="Rectangle 195"/>
            <p:cNvSpPr>
              <a:spLocks noChangeArrowheads="1"/>
            </p:cNvSpPr>
            <p:nvPr/>
          </p:nvSpPr>
          <p:spPr bwMode="auto">
            <a:xfrm>
              <a:off x="720" y="1968"/>
              <a:ext cx="861" cy="861"/>
            </a:xfrm>
            <a:prstGeom prst="rect">
              <a:avLst/>
            </a:prstGeom>
            <a:solidFill>
              <a:srgbClr val="3333CC">
                <a:alpha val="75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>
                  <a:solidFill>
                    <a:schemeClr val="tx2"/>
                  </a:solidFill>
                </a:rPr>
                <a:t>AS1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7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(May) Points-to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41463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[x :=</a:t>
            </a:r>
            <a:r>
              <a:rPr lang="es-ES" sz="3600" dirty="0" err="1" smtClean="0"/>
              <a:t>malloc</a:t>
            </a:r>
            <a:r>
              <a:rPr lang="es-ES" sz="3600" dirty="0" smtClean="0"/>
              <a:t>]</a:t>
            </a:r>
            <a:r>
              <a:rPr lang="es-ES" sz="3600" baseline="30000" dirty="0" smtClean="0"/>
              <a:t>1</a:t>
            </a:r>
            <a:r>
              <a:rPr lang="es-ES" sz="3600" dirty="0" smtClean="0"/>
              <a:t>; // A1</a:t>
            </a:r>
          </a:p>
          <a:p>
            <a:r>
              <a:rPr lang="es-ES" sz="3600" dirty="0" smtClean="0"/>
              <a:t>[y:=</a:t>
            </a:r>
            <a:r>
              <a:rPr lang="es-ES" sz="3600" dirty="0" err="1" smtClean="0"/>
              <a:t>malloc</a:t>
            </a:r>
            <a:r>
              <a:rPr lang="es-ES" sz="3600" dirty="0" smtClean="0"/>
              <a:t>]</a:t>
            </a:r>
            <a:r>
              <a:rPr lang="es-ES" sz="3600" baseline="30000" dirty="0" smtClean="0"/>
              <a:t>2</a:t>
            </a:r>
            <a:r>
              <a:rPr lang="es-ES" sz="3600" dirty="0" smtClean="0"/>
              <a:t>; // A2</a:t>
            </a:r>
          </a:p>
          <a:p>
            <a:r>
              <a:rPr lang="es-ES" sz="3600" dirty="0" smtClean="0"/>
              <a:t>(</a:t>
            </a:r>
            <a:r>
              <a:rPr lang="es-ES" sz="3600" dirty="0" err="1" smtClean="0"/>
              <a:t>if</a:t>
            </a:r>
            <a:r>
              <a:rPr lang="es-ES" sz="3600" dirty="0" smtClean="0"/>
              <a:t> [x==y]</a:t>
            </a:r>
            <a:r>
              <a:rPr lang="es-ES" sz="3600" baseline="30000" dirty="0" smtClean="0"/>
              <a:t>3</a:t>
            </a:r>
            <a:r>
              <a:rPr lang="es-ES" sz="3600" dirty="0" smtClean="0"/>
              <a:t> </a:t>
            </a:r>
            <a:r>
              <a:rPr lang="es-ES" sz="3600" dirty="0" err="1" smtClean="0"/>
              <a:t>then</a:t>
            </a:r>
            <a:endParaRPr lang="es-ES" sz="3600" dirty="0" smtClean="0"/>
          </a:p>
          <a:p>
            <a:r>
              <a:rPr lang="es-ES" sz="3600" dirty="0" smtClean="0"/>
              <a:t>    [z:=x]</a:t>
            </a:r>
            <a:r>
              <a:rPr lang="es-ES" sz="3600" baseline="30000" dirty="0" smtClean="0"/>
              <a:t>4</a:t>
            </a:r>
            <a:r>
              <a:rPr lang="es-ES" sz="3600" dirty="0" smtClean="0"/>
              <a:t> </a:t>
            </a:r>
          </a:p>
          <a:p>
            <a:r>
              <a:rPr lang="es-ES" sz="3600" dirty="0" err="1" smtClean="0"/>
              <a:t>else</a:t>
            </a:r>
            <a:r>
              <a:rPr lang="es-ES" sz="3600" dirty="0" smtClean="0"/>
              <a:t>  </a:t>
            </a:r>
          </a:p>
          <a:p>
            <a:r>
              <a:rPr lang="es-ES" sz="3600" dirty="0" smtClean="0"/>
              <a:t>  [z:=y]</a:t>
            </a:r>
            <a:r>
              <a:rPr lang="es-ES" sz="3600" baseline="30000" dirty="0" smtClean="0"/>
              <a:t>5</a:t>
            </a:r>
          </a:p>
          <a:p>
            <a:r>
              <a:rPr lang="es-ES" sz="3600" dirty="0" smtClean="0"/>
              <a:t>); 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3810000" y="1600200"/>
            <a:ext cx="2133600" cy="369332"/>
            <a:chOff x="2819400" y="1447800"/>
            <a:chExt cx="2133600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4583988" y="14478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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stCxn id="16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9"/>
          <p:cNvGrpSpPr/>
          <p:nvPr/>
        </p:nvGrpSpPr>
        <p:grpSpPr>
          <a:xfrm>
            <a:off x="3810000" y="2221468"/>
            <a:ext cx="2781213" cy="369332"/>
            <a:chOff x="2819400" y="1447800"/>
            <a:chExt cx="2781213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4583988" y="144780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 } 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31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2"/>
          <p:cNvGrpSpPr/>
          <p:nvPr/>
        </p:nvGrpSpPr>
        <p:grpSpPr>
          <a:xfrm>
            <a:off x="3810000" y="2743200"/>
            <a:ext cx="3454602" cy="369332"/>
            <a:chOff x="2819400" y="1447800"/>
            <a:chExt cx="3454602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4583988" y="1447800"/>
              <a:ext cx="1690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(x,A1), (y,A2) } </a:t>
              </a:r>
              <a:endParaRPr lang="en-US" dirty="0"/>
            </a:p>
          </p:txBody>
        </p:sp>
        <p:cxnSp>
          <p:nvCxnSpPr>
            <p:cNvPr id="35" name="Straight Connector 34"/>
            <p:cNvCxnSpPr>
              <a:stCxn id="34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5"/>
          <p:cNvGrpSpPr/>
          <p:nvPr/>
        </p:nvGrpSpPr>
        <p:grpSpPr>
          <a:xfrm>
            <a:off x="3810000" y="3276600"/>
            <a:ext cx="3454602" cy="369332"/>
            <a:chOff x="2819400" y="1447800"/>
            <a:chExt cx="3454602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4583988" y="1447800"/>
              <a:ext cx="1690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(x,A1), (y,A2) } </a:t>
              </a:r>
              <a:endParaRPr lang="en-US" dirty="0"/>
            </a:p>
          </p:txBody>
        </p:sp>
        <p:cxnSp>
          <p:nvCxnSpPr>
            <p:cNvPr id="38" name="Straight Connector 37"/>
            <p:cNvCxnSpPr>
              <a:stCxn id="37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8"/>
          <p:cNvGrpSpPr/>
          <p:nvPr/>
        </p:nvGrpSpPr>
        <p:grpSpPr>
          <a:xfrm>
            <a:off x="3810000" y="3810000"/>
            <a:ext cx="4113436" cy="369332"/>
            <a:chOff x="2819400" y="1447800"/>
            <a:chExt cx="4113436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4583988" y="1447800"/>
              <a:ext cx="234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(x,A1), (y,A2), (z,A1) } </a:t>
              </a:r>
              <a:endParaRPr lang="en-US" dirty="0"/>
            </a:p>
          </p:txBody>
        </p:sp>
        <p:cxnSp>
          <p:nvCxnSpPr>
            <p:cNvPr id="41" name="Straight Connector 40"/>
            <p:cNvCxnSpPr>
              <a:stCxn id="40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1"/>
          <p:cNvGrpSpPr/>
          <p:nvPr/>
        </p:nvGrpSpPr>
        <p:grpSpPr>
          <a:xfrm>
            <a:off x="3810000" y="4953000"/>
            <a:ext cx="4127864" cy="369332"/>
            <a:chOff x="2819400" y="1447800"/>
            <a:chExt cx="4127864" cy="369332"/>
          </a:xfrm>
        </p:grpSpPr>
        <p:sp>
          <p:nvSpPr>
            <p:cNvPr id="43" name="TextBox 42"/>
            <p:cNvSpPr txBox="1"/>
            <p:nvPr/>
          </p:nvSpPr>
          <p:spPr>
            <a:xfrm>
              <a:off x="4583988" y="1447800"/>
              <a:ext cx="2363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(x,A1), (y,A2), (z,A2) } </a:t>
              </a:r>
              <a:endParaRPr lang="en-US" dirty="0"/>
            </a:p>
          </p:txBody>
        </p:sp>
        <p:cxnSp>
          <p:nvCxnSpPr>
            <p:cNvPr id="44" name="Straight Connector 43"/>
            <p:cNvCxnSpPr>
              <a:stCxn id="43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219200" y="6324600"/>
            <a:ext cx="687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Allocation-site based naming (using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lab</a:t>
            </a:r>
            <a:r>
              <a:rPr lang="en-US" dirty="0" smtClean="0"/>
              <a:t> instead of just “lab” for clarity)</a:t>
            </a:r>
            <a:endParaRPr lang="en-US" dirty="0"/>
          </a:p>
        </p:txBody>
      </p:sp>
      <p:grpSp>
        <p:nvGrpSpPr>
          <p:cNvPr id="24" name="Group 41"/>
          <p:cNvGrpSpPr/>
          <p:nvPr/>
        </p:nvGrpSpPr>
        <p:grpSpPr>
          <a:xfrm>
            <a:off x="3810000" y="5562600"/>
            <a:ext cx="4786697" cy="369332"/>
            <a:chOff x="2819400" y="1447800"/>
            <a:chExt cx="4786697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4583988" y="1447800"/>
              <a:ext cx="3022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(x,A1), (y,A2), (z,A1), (z,A2) } </a:t>
              </a:r>
              <a:endParaRPr lang="en-US" dirty="0"/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6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267200" y="1828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y:=x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267200" y="2743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z:=1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267200" y="3657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0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267200" y="4572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z=z*y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4267200" y="548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y=y-1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019800" y="4267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y:=0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24" idx="2"/>
            <a:endCxn id="26" idx="0"/>
          </p:cNvCxnSpPr>
          <p:nvPr/>
        </p:nvCxnSpPr>
        <p:spPr>
          <a:xfrm rot="5400000">
            <a:off x="4648200" y="2476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2"/>
            <a:endCxn id="29" idx="0"/>
          </p:cNvCxnSpPr>
          <p:nvPr/>
        </p:nvCxnSpPr>
        <p:spPr>
          <a:xfrm rot="5400000">
            <a:off x="4648200" y="3390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hape 21"/>
          <p:cNvCxnSpPr>
            <a:stCxn id="29" idx="3"/>
            <a:endCxn id="36" idx="0"/>
          </p:cNvCxnSpPr>
          <p:nvPr/>
        </p:nvCxnSpPr>
        <p:spPr>
          <a:xfrm>
            <a:off x="5562600" y="3848100"/>
            <a:ext cx="11049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  <a:endCxn id="32" idx="0"/>
          </p:cNvCxnSpPr>
          <p:nvPr/>
        </p:nvCxnSpPr>
        <p:spPr>
          <a:xfrm rot="5400000">
            <a:off x="4648200" y="5219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9" idx="2"/>
            <a:endCxn id="30" idx="0"/>
          </p:cNvCxnSpPr>
          <p:nvPr/>
        </p:nvCxnSpPr>
        <p:spPr>
          <a:xfrm rot="5400000">
            <a:off x="4648200" y="4305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2" idx="2"/>
            <a:endCxn id="29" idx="1"/>
          </p:cNvCxnSpPr>
          <p:nvPr/>
        </p:nvCxnSpPr>
        <p:spPr>
          <a:xfrm rot="5400000" flipH="1">
            <a:off x="3581400" y="4533900"/>
            <a:ext cx="2019300" cy="647700"/>
          </a:xfrm>
          <a:prstGeom prst="bentConnector4">
            <a:avLst>
              <a:gd name="adj1" fmla="val -1132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4383051" y="2323501"/>
              <a:ext cx="2474280" cy="37285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6851" y="2311982"/>
                <a:ext cx="2507040" cy="3755157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/>
          <p:cNvSpPr txBox="1"/>
          <p:nvPr/>
        </p:nvSpPr>
        <p:spPr>
          <a:xfrm>
            <a:off x="882881" y="1524000"/>
            <a:ext cx="23175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1: y := x;</a:t>
            </a:r>
          </a:p>
          <a:p>
            <a:r>
              <a:rPr lang="en-US" sz="2800" dirty="0" smtClean="0"/>
              <a:t>2: z := 1;</a:t>
            </a:r>
          </a:p>
          <a:p>
            <a:r>
              <a:rPr lang="en-US" sz="2800" dirty="0" smtClean="0"/>
              <a:t>3: while y &gt; 0 {</a:t>
            </a:r>
          </a:p>
          <a:p>
            <a:r>
              <a:rPr lang="en-US" sz="2800" dirty="0" smtClean="0"/>
              <a:t>4:    z := z * y;</a:t>
            </a:r>
          </a:p>
          <a:p>
            <a:r>
              <a:rPr lang="en-US" sz="2800" dirty="0" smtClean="0"/>
              <a:t>5:    y := y − 1</a:t>
            </a:r>
          </a:p>
          <a:p>
            <a:r>
              <a:rPr lang="en-US" sz="2800" dirty="0" smtClean="0"/>
              <a:t> }</a:t>
            </a:r>
          </a:p>
          <a:p>
            <a:r>
              <a:rPr lang="en-US" sz="2800" dirty="0" smtClean="0"/>
              <a:t>6: y := 0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5847531" y="1887541"/>
              <a:ext cx="1010880" cy="18896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3131" y="1882861"/>
                <a:ext cx="1041120" cy="19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4003251" y="2272381"/>
              <a:ext cx="2785320" cy="40222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7413" y="2269501"/>
                <a:ext cx="2817716" cy="40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Ink 39"/>
              <p14:cNvContentPartPr/>
              <p14:nvPr/>
            </p14:nvContentPartPr>
            <p14:xfrm>
              <a:off x="3849891" y="2197861"/>
              <a:ext cx="3069360" cy="41104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4053" y="2188861"/>
                <a:ext cx="3101756" cy="41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1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676400"/>
          <a:ext cx="7239000" cy="1981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[p = &amp;x]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sym typeface="Math B"/>
                        </a:rPr>
                        <a:t></a:t>
                      </a:r>
                      <a:r>
                        <a:rPr lang="en-US" sz="2000" baseline="0" dirty="0" smtClean="0">
                          <a:sym typeface="Math B"/>
                        </a:rPr>
                        <a:t> { (</a:t>
                      </a:r>
                      <a:r>
                        <a:rPr lang="en-US" sz="2000" baseline="0" dirty="0" err="1" smtClean="0">
                          <a:sym typeface="Math B"/>
                        </a:rPr>
                        <a:t>p,x</a:t>
                      </a:r>
                      <a:r>
                        <a:rPr lang="en-US" sz="2000" baseline="0" dirty="0" smtClean="0">
                          <a:sym typeface="Math B"/>
                        </a:rPr>
                        <a:t>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[p</a:t>
                      </a:r>
                      <a:r>
                        <a:rPr lang="en-US" sz="2000" baseline="0" dirty="0" smtClean="0"/>
                        <a:t> = q]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000" dirty="0" smtClean="0"/>
                        <a:t> { (</a:t>
                      </a:r>
                      <a:r>
                        <a:rPr lang="en-US" sz="2000" dirty="0" err="1" smtClean="0"/>
                        <a:t>p,x</a:t>
                      </a:r>
                      <a:r>
                        <a:rPr lang="en-US" sz="2000" dirty="0" smtClean="0"/>
                        <a:t>) | (</a:t>
                      </a:r>
                      <a:r>
                        <a:rPr lang="en-US" sz="2000" dirty="0" err="1" smtClean="0"/>
                        <a:t>q,x</a:t>
                      </a:r>
                      <a:r>
                        <a:rPr lang="en-US" sz="2000" dirty="0" smtClean="0"/>
                        <a:t>) </a:t>
                      </a:r>
                      <a:r>
                        <a:rPr lang="en-US" sz="2000" dirty="0" smtClean="0">
                          <a:sym typeface="Math A"/>
                        </a:rPr>
                        <a:t> in(lab)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[*p</a:t>
                      </a:r>
                      <a:r>
                        <a:rPr lang="en-US" sz="2000" baseline="0" dirty="0" smtClean="0"/>
                        <a:t> = q]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000" dirty="0" smtClean="0"/>
                        <a:t> { (</a:t>
                      </a:r>
                      <a:r>
                        <a:rPr lang="en-US" sz="2000" dirty="0" err="1" smtClean="0"/>
                        <a:t>r,x</a:t>
                      </a:r>
                      <a:r>
                        <a:rPr lang="en-US" sz="2000" dirty="0" smtClean="0"/>
                        <a:t>) | (</a:t>
                      </a:r>
                      <a:r>
                        <a:rPr lang="en-US" sz="2000" dirty="0" err="1" smtClean="0"/>
                        <a:t>q,x</a:t>
                      </a:r>
                      <a:r>
                        <a:rPr lang="en-US" sz="2000" dirty="0" smtClean="0"/>
                        <a:t>) </a:t>
                      </a:r>
                      <a:r>
                        <a:rPr lang="en-US" sz="2000" dirty="0" smtClean="0">
                          <a:sym typeface="Math A"/>
                        </a:rPr>
                        <a:t> in(lab) and (</a:t>
                      </a:r>
                      <a:r>
                        <a:rPr lang="en-US" sz="2000" dirty="0" err="1" smtClean="0">
                          <a:sym typeface="Math A"/>
                        </a:rPr>
                        <a:t>p,r</a:t>
                      </a:r>
                      <a:r>
                        <a:rPr lang="en-US" sz="2000" dirty="0" smtClean="0">
                          <a:sym typeface="Math A"/>
                        </a:rPr>
                        <a:t>)  in(lab)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[p</a:t>
                      </a:r>
                      <a:r>
                        <a:rPr lang="en-US" sz="2000" baseline="0" dirty="0" smtClean="0"/>
                        <a:t> = *q]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000" dirty="0" smtClean="0"/>
                        <a:t> { (</a:t>
                      </a:r>
                      <a:r>
                        <a:rPr lang="en-US" sz="2000" dirty="0" err="1" smtClean="0"/>
                        <a:t>p,r</a:t>
                      </a:r>
                      <a:r>
                        <a:rPr lang="en-US" sz="2000" dirty="0" smtClean="0"/>
                        <a:t>) | (</a:t>
                      </a:r>
                      <a:r>
                        <a:rPr lang="en-US" sz="2000" dirty="0" err="1" smtClean="0"/>
                        <a:t>q,x</a:t>
                      </a:r>
                      <a:r>
                        <a:rPr lang="en-US" sz="2000" dirty="0" smtClean="0"/>
                        <a:t>) </a:t>
                      </a:r>
                      <a:r>
                        <a:rPr lang="en-US" sz="2000" dirty="0" smtClean="0">
                          <a:sym typeface="Math A"/>
                        </a:rPr>
                        <a:t> in(lab) and (</a:t>
                      </a:r>
                      <a:r>
                        <a:rPr lang="en-US" sz="2000" dirty="0" err="1" smtClean="0">
                          <a:sym typeface="Math A"/>
                        </a:rPr>
                        <a:t>x,r</a:t>
                      </a:r>
                      <a:r>
                        <a:rPr lang="en-US" sz="2000" dirty="0" smtClean="0">
                          <a:sym typeface="Math A"/>
                        </a:rPr>
                        <a:t>)  in(lab) }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038600"/>
            <a:ext cx="4146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[x :=</a:t>
            </a:r>
            <a:r>
              <a:rPr lang="es-ES" sz="3600" dirty="0" err="1" smtClean="0"/>
              <a:t>malloc</a:t>
            </a:r>
            <a:r>
              <a:rPr lang="es-ES" sz="3600" dirty="0" smtClean="0"/>
              <a:t>]</a:t>
            </a:r>
            <a:r>
              <a:rPr lang="es-ES" sz="3600" baseline="30000" dirty="0" smtClean="0"/>
              <a:t>1</a:t>
            </a:r>
            <a:r>
              <a:rPr lang="es-ES" sz="3600" dirty="0" smtClean="0"/>
              <a:t>; // A1</a:t>
            </a:r>
          </a:p>
          <a:p>
            <a:r>
              <a:rPr lang="es-ES" sz="3600" dirty="0" smtClean="0"/>
              <a:t>[y:=</a:t>
            </a:r>
            <a:r>
              <a:rPr lang="es-ES" sz="3600" dirty="0" err="1" smtClean="0"/>
              <a:t>malloc</a:t>
            </a:r>
            <a:r>
              <a:rPr lang="es-ES" sz="3600" dirty="0" smtClean="0"/>
              <a:t>]</a:t>
            </a:r>
            <a:r>
              <a:rPr lang="es-ES" sz="3600" baseline="30000" dirty="0" smtClean="0"/>
              <a:t>2</a:t>
            </a:r>
            <a:r>
              <a:rPr lang="es-ES" sz="3600" dirty="0" smtClean="0"/>
              <a:t>; // A2</a:t>
            </a:r>
          </a:p>
          <a:p>
            <a:r>
              <a:rPr lang="es-ES" sz="3600" dirty="0" smtClean="0"/>
              <a:t>[z:=x]</a:t>
            </a:r>
            <a:r>
              <a:rPr lang="es-ES" sz="3600" baseline="30000" dirty="0" smtClean="0"/>
              <a:t>3</a:t>
            </a:r>
            <a:r>
              <a:rPr lang="es-ES" sz="3600" dirty="0" smtClean="0"/>
              <a:t>;</a:t>
            </a:r>
          </a:p>
          <a:p>
            <a:r>
              <a:rPr lang="es-ES" sz="3600" dirty="0" smtClean="0"/>
              <a:t>[z:=y]</a:t>
            </a:r>
            <a:r>
              <a:rPr lang="es-ES" sz="3600" baseline="30000" dirty="0" smtClean="0"/>
              <a:t>4</a:t>
            </a:r>
            <a:r>
              <a:rPr lang="es-ES" sz="3600" dirty="0" smtClean="0"/>
              <a:t>;</a:t>
            </a:r>
          </a:p>
        </p:txBody>
      </p:sp>
      <p:grpSp>
        <p:nvGrpSpPr>
          <p:cNvPr id="7" name="Group 28"/>
          <p:cNvGrpSpPr/>
          <p:nvPr/>
        </p:nvGrpSpPr>
        <p:grpSpPr>
          <a:xfrm>
            <a:off x="3810000" y="3886200"/>
            <a:ext cx="2133600" cy="369332"/>
            <a:chOff x="2819400" y="1447800"/>
            <a:chExt cx="213360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4583988" y="14478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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9"/>
          <p:cNvGrpSpPr/>
          <p:nvPr/>
        </p:nvGrpSpPr>
        <p:grpSpPr>
          <a:xfrm>
            <a:off x="3810000" y="4507468"/>
            <a:ext cx="2781213" cy="369332"/>
            <a:chOff x="2819400" y="1447800"/>
            <a:chExt cx="278121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4583988" y="144780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 } 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11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>
          <a:xfrm>
            <a:off x="3810000" y="5029200"/>
            <a:ext cx="3454602" cy="369332"/>
            <a:chOff x="2819400" y="1447800"/>
            <a:chExt cx="3454602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4583988" y="1447800"/>
              <a:ext cx="1690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(x,A1), (y,A2) } </a:t>
              </a:r>
              <a:endParaRPr lang="en-US" dirty="0"/>
            </a:p>
          </p:txBody>
        </p:sp>
        <p:cxnSp>
          <p:nvCxnSpPr>
            <p:cNvPr id="15" name="Straight Connector 14"/>
            <p:cNvCxnSpPr>
              <a:stCxn id="14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8"/>
          <p:cNvGrpSpPr/>
          <p:nvPr/>
        </p:nvGrpSpPr>
        <p:grpSpPr>
          <a:xfrm>
            <a:off x="3810000" y="5574268"/>
            <a:ext cx="4113436" cy="369332"/>
            <a:chOff x="2819400" y="1447800"/>
            <a:chExt cx="4113436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4583988" y="1447800"/>
              <a:ext cx="234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(x,A1), (y,A2), (z,A1) } 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stCxn id="17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1"/>
          <p:cNvGrpSpPr/>
          <p:nvPr/>
        </p:nvGrpSpPr>
        <p:grpSpPr>
          <a:xfrm>
            <a:off x="3810000" y="6183868"/>
            <a:ext cx="4786697" cy="369332"/>
            <a:chOff x="2819400" y="1447800"/>
            <a:chExt cx="4786697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4583988" y="1447800"/>
              <a:ext cx="3022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Math C"/>
                </a:rPr>
                <a:t>{ (x,A1), (y,A2), (z,A1), (z,A2) } </a:t>
              </a:r>
              <a:endParaRPr lang="en-US" dirty="0"/>
            </a:p>
          </p:txBody>
        </p:sp>
        <p:cxnSp>
          <p:nvCxnSpPr>
            <p:cNvPr id="21" name="Straight Connector 20"/>
            <p:cNvCxnSpPr>
              <a:stCxn id="20" idx="1"/>
            </p:cNvCxnSpPr>
            <p:nvPr/>
          </p:nvCxnSpPr>
          <p:spPr>
            <a:xfrm rot="10800000">
              <a:off x="2819400" y="1632466"/>
              <a:ext cx="1764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(May) Points-to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Fixed partition</a:t>
            </a:r>
            <a:r>
              <a:rPr lang="en-US" dirty="0" smtClean="0"/>
              <a:t> of the (unbounded) heap to static names</a:t>
            </a:r>
          </a:p>
          <a:p>
            <a:pPr lvl="1"/>
            <a:r>
              <a:rPr lang="en-US" dirty="0" smtClean="0"/>
              <a:t>Allocation sites</a:t>
            </a:r>
          </a:p>
          <a:p>
            <a:pPr lvl="1"/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Calling contexts 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What we saw so far – flow-insensitive</a:t>
            </a:r>
          </a:p>
          <a:p>
            <a:pPr lvl="1"/>
            <a:r>
              <a:rPr lang="en-US" dirty="0" smtClean="0"/>
              <a:t>Ignoring the structure of the flow in the program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Flow-sensitive vs. </a:t>
            </a:r>
            <a:br>
              <a:rPr lang="en-US" sz="2800" dirty="0" smtClean="0"/>
            </a:br>
            <a:r>
              <a:rPr lang="en-US" sz="2800" dirty="0" smtClean="0"/>
              <a:t>Flow-insensitive Analyses</a:t>
            </a:r>
            <a:endParaRPr lang="en-US" sz="2800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990600" y="4724400"/>
            <a:ext cx="7772400" cy="18597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Flow sensitive: respect program flow</a:t>
            </a:r>
          </a:p>
          <a:p>
            <a:pPr lvl="1"/>
            <a:r>
              <a:rPr lang="en-US" dirty="0" smtClean="0"/>
              <a:t>a separate set of points-to pairs for every program point</a:t>
            </a:r>
          </a:p>
          <a:p>
            <a:pPr lvl="1"/>
            <a:r>
              <a:rPr lang="en-US" dirty="0" smtClean="0"/>
              <a:t>the set at a point represents possible may-aliases on some path from entry to the program  point</a:t>
            </a:r>
          </a:p>
          <a:p>
            <a:r>
              <a:rPr lang="en-US" dirty="0" smtClean="0"/>
              <a:t>Flow insensitive: assume all execution orders are possible, abstract away order between statements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741944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[x :=</a:t>
            </a:r>
            <a:r>
              <a:rPr lang="es-ES" sz="2400" dirty="0" err="1" smtClean="0"/>
              <a:t>malloc</a:t>
            </a:r>
            <a:r>
              <a:rPr lang="es-ES" sz="2400" dirty="0" smtClean="0"/>
              <a:t>]</a:t>
            </a:r>
            <a:r>
              <a:rPr lang="es-ES" sz="2400" baseline="30000" dirty="0" smtClean="0"/>
              <a:t>1</a:t>
            </a:r>
            <a:r>
              <a:rPr lang="es-ES" sz="2400" dirty="0" smtClean="0"/>
              <a:t>; </a:t>
            </a:r>
          </a:p>
          <a:p>
            <a:r>
              <a:rPr lang="es-ES" sz="2400" dirty="0" smtClean="0"/>
              <a:t>[y:=</a:t>
            </a:r>
            <a:r>
              <a:rPr lang="es-ES" sz="2400" dirty="0" err="1" smtClean="0"/>
              <a:t>malloc</a:t>
            </a:r>
            <a:r>
              <a:rPr lang="es-ES" sz="2400" dirty="0" smtClean="0"/>
              <a:t>]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; </a:t>
            </a:r>
          </a:p>
          <a:p>
            <a:r>
              <a:rPr lang="es-ES" sz="2400" dirty="0" smtClean="0"/>
              <a:t>(</a:t>
            </a:r>
            <a:r>
              <a:rPr lang="es-ES" sz="2400" dirty="0" err="1" smtClean="0"/>
              <a:t>if</a:t>
            </a:r>
            <a:r>
              <a:rPr lang="es-ES" sz="2400" dirty="0" smtClean="0"/>
              <a:t> [x==y]</a:t>
            </a:r>
            <a:r>
              <a:rPr lang="es-ES" sz="2400" baseline="30000" dirty="0" smtClean="0"/>
              <a:t>3</a:t>
            </a:r>
            <a:r>
              <a:rPr lang="es-ES" sz="2400" dirty="0" smtClean="0"/>
              <a:t> </a:t>
            </a:r>
            <a:r>
              <a:rPr lang="es-ES" sz="2400" dirty="0" err="1" smtClean="0"/>
              <a:t>then</a:t>
            </a:r>
            <a:endParaRPr lang="es-ES" sz="2400" dirty="0" smtClean="0"/>
          </a:p>
          <a:p>
            <a:r>
              <a:rPr lang="es-ES" sz="2400" dirty="0" smtClean="0"/>
              <a:t>    [z:=x]</a:t>
            </a:r>
            <a:r>
              <a:rPr lang="es-ES" sz="2400" baseline="30000" dirty="0" smtClean="0"/>
              <a:t>4</a:t>
            </a:r>
            <a:r>
              <a:rPr lang="es-ES" sz="2400" dirty="0" smtClean="0"/>
              <a:t> </a:t>
            </a:r>
          </a:p>
          <a:p>
            <a:r>
              <a:rPr lang="es-ES" sz="2400" dirty="0" err="1" smtClean="0"/>
              <a:t>else</a:t>
            </a:r>
            <a:r>
              <a:rPr lang="es-ES" sz="2400" dirty="0" smtClean="0"/>
              <a:t>  </a:t>
            </a:r>
          </a:p>
          <a:p>
            <a:r>
              <a:rPr lang="es-ES" sz="2400" dirty="0" smtClean="0"/>
              <a:t>  [z:=y]</a:t>
            </a:r>
            <a:r>
              <a:rPr lang="es-ES" sz="2400" baseline="30000" dirty="0" smtClean="0"/>
              <a:t>5</a:t>
            </a:r>
          </a:p>
          <a:p>
            <a:r>
              <a:rPr lang="es-ES" sz="2400" dirty="0" smtClean="0"/>
              <a:t>);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5800" y="1806476"/>
            <a:ext cx="14478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</a:t>
            </a:r>
            <a:r>
              <a:rPr lang="en-US" dirty="0" err="1" smtClean="0"/>
              <a:t>malloc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95800" y="2492276"/>
            <a:ext cx="14478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</a:t>
            </a:r>
            <a:r>
              <a:rPr lang="en-US" dirty="0" err="1" smtClean="0"/>
              <a:t>malloc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3178076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x == 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3940076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z := x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rot="5400000">
            <a:off x="5067300" y="233987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 rot="5400000">
            <a:off x="5067300" y="302567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3"/>
            <a:endCxn id="17" idx="0"/>
          </p:cNvCxnSpPr>
          <p:nvPr/>
        </p:nvCxnSpPr>
        <p:spPr>
          <a:xfrm>
            <a:off x="5867400" y="3368576"/>
            <a:ext cx="876300" cy="571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5029200" y="374957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096000" y="3940076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Intra-procedural analysis</a:t>
            </a:r>
          </a:p>
          <a:p>
            <a:endParaRPr lang="en-US" dirty="0" smtClean="0"/>
          </a:p>
          <a:p>
            <a:r>
              <a:rPr lang="en-US" dirty="0" smtClean="0"/>
              <a:t>How are we going to deal with procedures?</a:t>
            </a:r>
          </a:p>
          <a:p>
            <a:r>
              <a:rPr lang="en-US" dirty="0" smtClean="0"/>
              <a:t>Inter-procedural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Interprocedural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5181600"/>
            <a:ext cx="7772400" cy="1173960"/>
          </a:xfrm>
        </p:spPr>
        <p:txBody>
          <a:bodyPr/>
          <a:lstStyle/>
          <a:p>
            <a:r>
              <a:rPr lang="en-US" dirty="0" smtClean="0"/>
              <a:t>The effect of calling a procedure is the effect of executing its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7526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5000" y="2362200"/>
            <a:ext cx="10668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19400" y="20574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90800" y="31242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19400" y="41148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67400" y="2514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67400" y="38862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13843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foo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19812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bar()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40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8800" y="2455863"/>
              <a:ext cx="207963" cy="1612900"/>
            </p14:xfrm>
          </p:contentPart>
        </mc:Choice>
        <mc:Fallback xmlns="">
          <p:pic>
            <p:nvPicPr>
              <p:cNvPr id="2140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6207" y="2443982"/>
                <a:ext cx="224873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40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7925" y="2909888"/>
              <a:ext cx="2597150" cy="1220787"/>
            </p14:xfrm>
          </p:contentPart>
        </mc:Choice>
        <mc:Fallback xmlns="">
          <p:pic>
            <p:nvPicPr>
              <p:cNvPr id="2140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2444" y="2896928"/>
                <a:ext cx="2617311" cy="1248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40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0" y="2481263"/>
              <a:ext cx="2124075" cy="706437"/>
            </p14:xfrm>
          </p:contentPart>
        </mc:Choice>
        <mc:Fallback xmlns="">
          <p:pic>
            <p:nvPicPr>
              <p:cNvPr id="2140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3230" y="2466148"/>
                <a:ext cx="2150716" cy="7330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2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(*</a:t>
            </a:r>
            <a:r>
              <a:rPr lang="en-US" dirty="0" err="1"/>
              <a:t>pf</a:t>
            </a:r>
            <a:r>
              <a:rPr lang="en-US" dirty="0"/>
              <a:t>)(</a:t>
            </a:r>
            <a:r>
              <a:rPr lang="en-US" dirty="0" err="1"/>
              <a:t>int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fun1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x)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if (x &lt; 10)</a:t>
            </a:r>
          </a:p>
          <a:p>
            <a:r>
              <a:rPr lang="en-US" dirty="0"/>
              <a:t>    return (*</a:t>
            </a:r>
            <a:r>
              <a:rPr lang="en-US" dirty="0" err="1"/>
              <a:t>pf</a:t>
            </a:r>
            <a:r>
              <a:rPr lang="en-US" dirty="0"/>
              <a:t>) (</a:t>
            </a:r>
            <a:r>
              <a:rPr lang="en-US" dirty="0" err="1"/>
              <a:t>x+l</a:t>
            </a:r>
            <a:r>
              <a:rPr lang="en-US" dirty="0"/>
              <a:t>); // C1</a:t>
            </a:r>
          </a:p>
          <a:p>
            <a:r>
              <a:rPr lang="en-US" dirty="0"/>
              <a:t>  else</a:t>
            </a:r>
          </a:p>
          <a:p>
            <a:r>
              <a:rPr lang="en-US" dirty="0"/>
              <a:t>    return x;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fun2(</a:t>
            </a:r>
            <a:r>
              <a:rPr lang="en-US" dirty="0" err="1"/>
              <a:t>int</a:t>
            </a:r>
            <a:r>
              <a:rPr lang="en-US" dirty="0"/>
              <a:t> y)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pf</a:t>
            </a:r>
            <a:r>
              <a:rPr lang="en-US" dirty="0"/>
              <a:t> = &amp;</a:t>
            </a:r>
            <a:r>
              <a:rPr lang="en-US" dirty="0" smtClean="0"/>
              <a:t>fun1;</a:t>
            </a:r>
            <a:endParaRPr lang="en-US" dirty="0"/>
          </a:p>
          <a:p>
            <a:r>
              <a:rPr lang="en-US" dirty="0"/>
              <a:t>  return (*</a:t>
            </a:r>
            <a:r>
              <a:rPr lang="en-US" dirty="0" err="1"/>
              <a:t>pf</a:t>
            </a:r>
            <a:r>
              <a:rPr lang="en-US" dirty="0"/>
              <a:t>) (y) ; // C2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/>
              <a:t>void main() </a:t>
            </a:r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pf</a:t>
            </a:r>
            <a:r>
              <a:rPr lang="en-US" dirty="0"/>
              <a:t> = &amp;fun2;</a:t>
            </a:r>
          </a:p>
          <a:p>
            <a:r>
              <a:rPr lang="en-US" dirty="0"/>
              <a:t>  (*</a:t>
            </a:r>
            <a:r>
              <a:rPr lang="en-US" dirty="0" err="1"/>
              <a:t>pf</a:t>
            </a:r>
            <a:r>
              <a:rPr lang="en-US" dirty="0"/>
              <a:t> )(5) ; // C3</a:t>
            </a:r>
          </a:p>
          <a:p>
            <a:r>
              <a:rPr lang="en-US" dirty="0"/>
              <a:t>} 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2004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0960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3352800" y="25306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3352800" y="33688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3352800" y="42070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4800600" y="25306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fun1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4800600" y="33688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fun2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4800600" y="42070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main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6324600" y="25306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6324600" y="33688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6324600" y="4207058"/>
            <a:ext cx="667512" cy="667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7772400" y="25306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fun1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7772400" y="33688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fun2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7772400" y="4207058"/>
            <a:ext cx="914400" cy="667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main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8" idx="6"/>
            <a:endCxn id="11" idx="2"/>
          </p:cNvCxnSpPr>
          <p:nvPr/>
        </p:nvCxnSpPr>
        <p:spPr>
          <a:xfrm>
            <a:off x="4020312" y="2864414"/>
            <a:ext cx="780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6"/>
            <a:endCxn id="12" idx="2"/>
          </p:cNvCxnSpPr>
          <p:nvPr/>
        </p:nvCxnSpPr>
        <p:spPr>
          <a:xfrm>
            <a:off x="4020312" y="28644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6"/>
            <a:endCxn id="12" idx="2"/>
          </p:cNvCxnSpPr>
          <p:nvPr/>
        </p:nvCxnSpPr>
        <p:spPr>
          <a:xfrm>
            <a:off x="4020312" y="3702614"/>
            <a:ext cx="780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6"/>
            <a:endCxn id="11" idx="2"/>
          </p:cNvCxnSpPr>
          <p:nvPr/>
        </p:nvCxnSpPr>
        <p:spPr>
          <a:xfrm flipV="1">
            <a:off x="4020312" y="28644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6"/>
            <a:endCxn id="12" idx="2"/>
          </p:cNvCxnSpPr>
          <p:nvPr/>
        </p:nvCxnSpPr>
        <p:spPr>
          <a:xfrm flipV="1">
            <a:off x="4020312" y="37026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11" idx="2"/>
          </p:cNvCxnSpPr>
          <p:nvPr/>
        </p:nvCxnSpPr>
        <p:spPr>
          <a:xfrm flipV="1">
            <a:off x="4020312" y="2864414"/>
            <a:ext cx="780288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57889" y="63362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based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3489" y="63362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precise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14" idx="6"/>
            <a:endCxn id="17" idx="2"/>
          </p:cNvCxnSpPr>
          <p:nvPr/>
        </p:nvCxnSpPr>
        <p:spPr>
          <a:xfrm>
            <a:off x="6992112" y="2864414"/>
            <a:ext cx="780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6"/>
            <a:endCxn id="17" idx="2"/>
          </p:cNvCxnSpPr>
          <p:nvPr/>
        </p:nvCxnSpPr>
        <p:spPr>
          <a:xfrm flipV="1">
            <a:off x="6992112" y="28644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6"/>
            <a:endCxn id="18" idx="2"/>
          </p:cNvCxnSpPr>
          <p:nvPr/>
        </p:nvCxnSpPr>
        <p:spPr>
          <a:xfrm flipV="1">
            <a:off x="6992112" y="3702614"/>
            <a:ext cx="7802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main() {</a:t>
            </a:r>
          </a:p>
          <a:p>
            <a:r>
              <a:rPr lang="en-US" dirty="0"/>
              <a:t> for (i = 0; i &lt; n; i++) {</a:t>
            </a:r>
          </a:p>
          <a:p>
            <a:r>
              <a:rPr lang="en-US" dirty="0"/>
              <a:t>   </a:t>
            </a:r>
            <a:r>
              <a:rPr lang="en-US" dirty="0" smtClean="0"/>
              <a:t>t1 </a:t>
            </a:r>
            <a:r>
              <a:rPr lang="en-US" dirty="0"/>
              <a:t>= f(0</a:t>
            </a:r>
            <a:r>
              <a:rPr lang="en-US" dirty="0" smtClean="0"/>
              <a:t>);    // C1</a:t>
            </a:r>
            <a:endParaRPr lang="en-US" dirty="0"/>
          </a:p>
          <a:p>
            <a:r>
              <a:rPr lang="en-US" dirty="0"/>
              <a:t>   t2 = f(42</a:t>
            </a:r>
            <a:r>
              <a:rPr lang="en-US" dirty="0" smtClean="0"/>
              <a:t>); // C2</a:t>
            </a:r>
            <a:endParaRPr lang="en-US" dirty="0"/>
          </a:p>
          <a:p>
            <a:r>
              <a:rPr lang="en-US" dirty="0"/>
              <a:t>   t3 = f(42</a:t>
            </a:r>
            <a:r>
              <a:rPr lang="en-US" dirty="0" smtClean="0"/>
              <a:t>); // C3</a:t>
            </a:r>
            <a:endParaRPr lang="en-US" dirty="0"/>
          </a:p>
          <a:p>
            <a:r>
              <a:rPr lang="en-US" dirty="0"/>
              <a:t>   X[i] = </a:t>
            </a:r>
            <a:r>
              <a:rPr lang="en-US" dirty="0" smtClean="0"/>
              <a:t>t1 </a:t>
            </a:r>
            <a:r>
              <a:rPr lang="en-US" dirty="0"/>
              <a:t>+ t2 + t3;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f(</a:t>
            </a:r>
            <a:r>
              <a:rPr lang="en-US" dirty="0" err="1"/>
              <a:t>int</a:t>
            </a:r>
            <a:r>
              <a:rPr lang="en-US" dirty="0"/>
              <a:t> v)</a:t>
            </a:r>
          </a:p>
          <a:p>
            <a:r>
              <a:rPr lang="en-US" dirty="0"/>
              <a:t>  return (</a:t>
            </a:r>
            <a:r>
              <a:rPr lang="en-US" dirty="0" smtClean="0"/>
              <a:t>v+1);</a:t>
            </a:r>
            <a:endParaRPr lang="en-US" dirty="0"/>
          </a:p>
          <a:p>
            <a:r>
              <a:rPr lang="en-US" dirty="0"/>
              <a:t>} 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501244" y="1421608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i=0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01244" y="2155636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i&lt;n </a:t>
            </a:r>
            <a:r>
              <a:rPr lang="en-US" dirty="0" err="1" smtClean="0"/>
              <a:t>goto</a:t>
            </a:r>
            <a:r>
              <a:rPr lang="en-US" dirty="0" smtClean="0"/>
              <a:t> 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01244" y="2819400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 = 0 // C1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24326" y="3631408"/>
            <a:ext cx="1600200" cy="5595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 = </a:t>
            </a:r>
            <a:r>
              <a:rPr lang="en-US" dirty="0" err="1" smtClean="0"/>
              <a:t>retval</a:t>
            </a:r>
            <a:endParaRPr lang="en-US" dirty="0" smtClean="0"/>
          </a:p>
          <a:p>
            <a:pPr algn="ctr"/>
            <a:r>
              <a:rPr lang="en-US" dirty="0" smtClean="0"/>
              <a:t>v = 42 // C2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551099" y="4494021"/>
            <a:ext cx="1600200" cy="5595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 = </a:t>
            </a:r>
            <a:r>
              <a:rPr lang="en-US" dirty="0" err="1" smtClean="0"/>
              <a:t>retval</a:t>
            </a:r>
            <a:endParaRPr lang="en-US" dirty="0" smtClean="0"/>
          </a:p>
          <a:p>
            <a:pPr algn="ctr"/>
            <a:r>
              <a:rPr lang="en-US" dirty="0" smtClean="0"/>
              <a:t>v = 42 // C3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51099" y="5867400"/>
            <a:ext cx="1600200" cy="5595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retval</a:t>
            </a:r>
            <a:r>
              <a:rPr lang="en-US" dirty="0" smtClean="0"/>
              <a:t>=v + 1 \\f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2"/>
            <a:endCxn id="7" idx="0"/>
          </p:cNvCxnSpPr>
          <p:nvPr/>
        </p:nvCxnSpPr>
        <p:spPr>
          <a:xfrm>
            <a:off x="6301344" y="1828800"/>
            <a:ext cx="0" cy="3268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6301344" y="2562828"/>
            <a:ext cx="0" cy="2565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7101444" y="2359232"/>
            <a:ext cx="36615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352800" y="2131522"/>
            <a:ext cx="1600200" cy="17796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 = </a:t>
            </a:r>
            <a:r>
              <a:rPr lang="en-US" dirty="0" err="1" smtClean="0"/>
              <a:t>retval</a:t>
            </a:r>
            <a:endParaRPr lang="en-US" dirty="0" smtClean="0"/>
          </a:p>
          <a:p>
            <a:pPr algn="ctr"/>
            <a:r>
              <a:rPr lang="en-US" dirty="0" smtClean="0"/>
              <a:t>t4 = t1+t2</a:t>
            </a:r>
          </a:p>
          <a:p>
            <a:pPr algn="ctr"/>
            <a:r>
              <a:rPr lang="en-US" dirty="0" smtClean="0"/>
              <a:t>t5 = t4+ t3</a:t>
            </a:r>
          </a:p>
          <a:p>
            <a:pPr algn="ctr"/>
            <a:r>
              <a:rPr lang="en-US" dirty="0" smtClean="0"/>
              <a:t>x[i] = t5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 = i + 1</a:t>
            </a:r>
          </a:p>
          <a:p>
            <a:pPr algn="ctr"/>
            <a:endParaRPr lang="en-US" dirty="0"/>
          </a:p>
        </p:txBody>
      </p:sp>
      <p:cxnSp>
        <p:nvCxnSpPr>
          <p:cNvPr id="23" name="Straight Arrow Connector 22"/>
          <p:cNvCxnSpPr>
            <a:stCxn id="20" idx="3"/>
            <a:endCxn id="7" idx="1"/>
          </p:cNvCxnSpPr>
          <p:nvPr/>
        </p:nvCxnSpPr>
        <p:spPr>
          <a:xfrm flipV="1">
            <a:off x="4953000" y="2359232"/>
            <a:ext cx="548244" cy="6621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0"/>
            <a:endCxn id="10" idx="2"/>
          </p:cNvCxnSpPr>
          <p:nvPr/>
        </p:nvCxnSpPr>
        <p:spPr>
          <a:xfrm rot="5400000" flipH="1" flipV="1">
            <a:off x="5944306" y="5460507"/>
            <a:ext cx="813787" cy="12700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2"/>
          </p:cNvCxnSpPr>
          <p:nvPr/>
        </p:nvCxnSpPr>
        <p:spPr>
          <a:xfrm rot="16200000" flipH="1">
            <a:off x="6055131" y="5349680"/>
            <a:ext cx="813787" cy="221651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1" idx="1"/>
            <a:endCxn id="20" idx="2"/>
          </p:cNvCxnSpPr>
          <p:nvPr/>
        </p:nvCxnSpPr>
        <p:spPr>
          <a:xfrm rot="10800000">
            <a:off x="4152901" y="3911204"/>
            <a:ext cx="1398199" cy="2235992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1" idx="1"/>
            <a:endCxn id="9" idx="1"/>
          </p:cNvCxnSpPr>
          <p:nvPr/>
        </p:nvCxnSpPr>
        <p:spPr>
          <a:xfrm rot="10800000">
            <a:off x="5524327" y="3911204"/>
            <a:ext cx="26773" cy="2235992"/>
          </a:xfrm>
          <a:prstGeom prst="curvedConnector3">
            <a:avLst>
              <a:gd name="adj1" fmla="val 95384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9" idx="3"/>
            <a:endCxn id="11" idx="3"/>
          </p:cNvCxnSpPr>
          <p:nvPr/>
        </p:nvCxnSpPr>
        <p:spPr>
          <a:xfrm>
            <a:off x="7124526" y="3911204"/>
            <a:ext cx="26773" cy="2235992"/>
          </a:xfrm>
          <a:prstGeom prst="curvedConnector3">
            <a:avLst>
              <a:gd name="adj1" fmla="val 95384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8" idx="3"/>
            <a:endCxn id="11" idx="3"/>
          </p:cNvCxnSpPr>
          <p:nvPr/>
        </p:nvCxnSpPr>
        <p:spPr>
          <a:xfrm>
            <a:off x="7101444" y="3022996"/>
            <a:ext cx="49855" cy="3124200"/>
          </a:xfrm>
          <a:prstGeom prst="curvedConnector3">
            <a:avLst>
              <a:gd name="adj1" fmla="val 55853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11" idx="1"/>
            <a:endCxn id="8" idx="1"/>
          </p:cNvCxnSpPr>
          <p:nvPr/>
        </p:nvCxnSpPr>
        <p:spPr>
          <a:xfrm rot="10800000">
            <a:off x="5501245" y="3022996"/>
            <a:ext cx="49855" cy="3124200"/>
          </a:xfrm>
          <a:prstGeom prst="curvedConnector3">
            <a:avLst>
              <a:gd name="adj1" fmla="val 55853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26183" y="111287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12796" y="180755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26183" y="248868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705600" y="328826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26183" y="416776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B5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726183" y="555738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B6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12456" y="175843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4102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Inline </a:t>
            </a:r>
            <a:r>
              <a:rPr lang="en-US" dirty="0" err="1" smtClean="0"/>
              <a:t>callees</a:t>
            </a:r>
            <a:r>
              <a:rPr lang="en-US" dirty="0" smtClean="0"/>
              <a:t> into callers</a:t>
            </a:r>
          </a:p>
          <a:p>
            <a:pPr lvl="1"/>
            <a:r>
              <a:rPr lang="en-US" dirty="0" smtClean="0"/>
              <a:t>End up with one big procedure</a:t>
            </a:r>
          </a:p>
          <a:p>
            <a:pPr lvl="1"/>
            <a:r>
              <a:rPr lang="en-US" dirty="0" smtClean="0"/>
              <a:t>CFGs of individual procedures = duplicated many times</a:t>
            </a:r>
          </a:p>
          <a:p>
            <a:r>
              <a:rPr lang="en-US" dirty="0" smtClean="0"/>
              <a:t>Good: it is precise</a:t>
            </a:r>
          </a:p>
          <a:p>
            <a:pPr lvl="1"/>
            <a:r>
              <a:rPr lang="en-US" dirty="0" smtClean="0"/>
              <a:t> distinguishes different calls to the same function</a:t>
            </a:r>
          </a:p>
          <a:p>
            <a:r>
              <a:rPr lang="en-US" dirty="0" smtClean="0"/>
              <a:t>Bad </a:t>
            </a:r>
          </a:p>
          <a:p>
            <a:pPr lvl="1"/>
            <a:r>
              <a:rPr lang="en-US" dirty="0" smtClean="0"/>
              <a:t>exponential blow-up, not efficient</a:t>
            </a:r>
          </a:p>
          <a:p>
            <a:pPr lvl="1"/>
            <a:r>
              <a:rPr lang="en-US" dirty="0" smtClean="0"/>
              <a:t>doesn’t work with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2971800"/>
            <a:ext cx="2356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main() { f(); f(); }</a:t>
            </a:r>
          </a:p>
          <a:p>
            <a:r>
              <a:rPr lang="en-US" sz="2400" dirty="0" smtClean="0"/>
              <a:t>f() { g(); g(); }</a:t>
            </a:r>
          </a:p>
          <a:p>
            <a:r>
              <a:rPr lang="en-US" sz="2400" dirty="0" smtClean="0"/>
              <a:t>g() { h(); h(); }</a:t>
            </a:r>
          </a:p>
          <a:p>
            <a:r>
              <a:rPr lang="en-US" sz="2400" dirty="0" smtClean="0"/>
              <a:t>h() { ... }</a:t>
            </a:r>
          </a:p>
          <a:p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400800" y="2438400"/>
            <a:ext cx="243840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95400"/>
            <a:ext cx="2743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main() {</a:t>
            </a:r>
          </a:p>
          <a:p>
            <a:r>
              <a:rPr lang="en-US" dirty="0"/>
              <a:t> for (i = 0; i &lt; n; i++) {</a:t>
            </a:r>
          </a:p>
          <a:p>
            <a:r>
              <a:rPr lang="en-US" dirty="0"/>
              <a:t>   </a:t>
            </a:r>
            <a:r>
              <a:rPr lang="en-US" dirty="0" smtClean="0"/>
              <a:t>t1 </a:t>
            </a:r>
            <a:r>
              <a:rPr lang="en-US" dirty="0"/>
              <a:t>= f(0</a:t>
            </a:r>
            <a:r>
              <a:rPr lang="en-US" dirty="0" smtClean="0"/>
              <a:t>);    // C1</a:t>
            </a:r>
            <a:endParaRPr lang="en-US" dirty="0"/>
          </a:p>
          <a:p>
            <a:r>
              <a:rPr lang="en-US" dirty="0"/>
              <a:t>   t2 = f(42</a:t>
            </a:r>
            <a:r>
              <a:rPr lang="en-US" dirty="0" smtClean="0"/>
              <a:t>); // C2</a:t>
            </a:r>
            <a:endParaRPr lang="en-US" dirty="0"/>
          </a:p>
          <a:p>
            <a:r>
              <a:rPr lang="en-US" dirty="0"/>
              <a:t>   t3 = f(42</a:t>
            </a:r>
            <a:r>
              <a:rPr lang="en-US" dirty="0" smtClean="0"/>
              <a:t>); // C3</a:t>
            </a:r>
            <a:endParaRPr lang="en-US" dirty="0"/>
          </a:p>
          <a:p>
            <a:r>
              <a:rPr lang="en-US" dirty="0"/>
              <a:t>   X[i] = </a:t>
            </a:r>
            <a:r>
              <a:rPr lang="en-US" dirty="0" smtClean="0"/>
              <a:t>t1 </a:t>
            </a:r>
            <a:r>
              <a:rPr lang="en-US" dirty="0"/>
              <a:t>+ t2 + t3;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f(</a:t>
            </a:r>
            <a:r>
              <a:rPr lang="en-US" dirty="0" err="1"/>
              <a:t>int</a:t>
            </a:r>
            <a:r>
              <a:rPr lang="en-US" dirty="0"/>
              <a:t> v)</a:t>
            </a:r>
          </a:p>
          <a:p>
            <a:r>
              <a:rPr lang="en-US" dirty="0"/>
              <a:t>  return (</a:t>
            </a:r>
            <a:r>
              <a:rPr lang="en-US" dirty="0" smtClean="0"/>
              <a:t>v+1);</a:t>
            </a:r>
            <a:endParaRPr lang="en-US" dirty="0"/>
          </a:p>
          <a:p>
            <a:r>
              <a:rPr lang="en-US" dirty="0"/>
              <a:t>} </a:t>
            </a: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526171" y="1421608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i=0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26171" y="2155636"/>
            <a:ext cx="1600200" cy="407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i&lt;n </a:t>
            </a:r>
            <a:r>
              <a:rPr lang="en-US" dirty="0" err="1" smtClean="0"/>
              <a:t>goto</a:t>
            </a:r>
            <a:r>
              <a:rPr lang="en-US" dirty="0" smtClean="0"/>
              <a:t> 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26171" y="2819400"/>
            <a:ext cx="1600200" cy="4688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 =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26171" y="3631408"/>
            <a:ext cx="1600200" cy="5595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 = 42 + 1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26171" y="4494021"/>
            <a:ext cx="1600200" cy="5595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 = 42 + 1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2"/>
            <a:endCxn id="7" idx="0"/>
          </p:cNvCxnSpPr>
          <p:nvPr/>
        </p:nvCxnSpPr>
        <p:spPr>
          <a:xfrm>
            <a:off x="6326271" y="1828800"/>
            <a:ext cx="0" cy="3268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6326271" y="2562828"/>
            <a:ext cx="0" cy="2565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>
            <a:off x="7126371" y="2359232"/>
            <a:ext cx="34122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352800" y="2131522"/>
            <a:ext cx="1600200" cy="17796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 = t1+t2</a:t>
            </a:r>
          </a:p>
          <a:p>
            <a:pPr algn="ctr"/>
            <a:r>
              <a:rPr lang="en-US" dirty="0" smtClean="0"/>
              <a:t>t5 = t4+ t3</a:t>
            </a:r>
          </a:p>
          <a:p>
            <a:pPr algn="ctr"/>
            <a:r>
              <a:rPr lang="en-US" dirty="0" smtClean="0"/>
              <a:t>x[i] = t5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 = i + 1</a:t>
            </a:r>
          </a:p>
          <a:p>
            <a:pPr algn="ctr"/>
            <a:endParaRPr lang="en-US" dirty="0"/>
          </a:p>
        </p:txBody>
      </p:sp>
      <p:cxnSp>
        <p:nvCxnSpPr>
          <p:cNvPr id="23" name="Straight Arrow Connector 22"/>
          <p:cNvCxnSpPr>
            <a:stCxn id="20" idx="3"/>
            <a:endCxn id="7" idx="1"/>
          </p:cNvCxnSpPr>
          <p:nvPr/>
        </p:nvCxnSpPr>
        <p:spPr>
          <a:xfrm flipV="1">
            <a:off x="4953000" y="2359232"/>
            <a:ext cx="573171" cy="6621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0" idx="2"/>
            <a:endCxn id="20" idx="2"/>
          </p:cNvCxnSpPr>
          <p:nvPr/>
        </p:nvCxnSpPr>
        <p:spPr>
          <a:xfrm rot="5400000" flipH="1">
            <a:off x="4668381" y="3395724"/>
            <a:ext cx="1142409" cy="2173371"/>
          </a:xfrm>
          <a:prstGeom prst="curvedConnector3">
            <a:avLst>
              <a:gd name="adj1" fmla="val -2001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26183" y="111287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12796" y="180755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26183" y="248868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705600" y="328826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26183" y="416776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12456" y="175843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B7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8" idx="2"/>
            <a:endCxn id="9" idx="0"/>
          </p:cNvCxnSpPr>
          <p:nvPr/>
        </p:nvCxnSpPr>
        <p:spPr>
          <a:xfrm>
            <a:off x="6326271" y="3288268"/>
            <a:ext cx="0" cy="3431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2"/>
            <a:endCxn id="10" idx="0"/>
          </p:cNvCxnSpPr>
          <p:nvPr/>
        </p:nvCxnSpPr>
        <p:spPr>
          <a:xfrm>
            <a:off x="6326271" y="4191000"/>
            <a:ext cx="0" cy="3030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8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Attempt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Build a “</a:t>
            </a:r>
            <a:r>
              <a:rPr lang="en-US" dirty="0" err="1" smtClean="0"/>
              <a:t>supergraph</a:t>
            </a:r>
            <a:r>
              <a:rPr lang="en-US" dirty="0" smtClean="0"/>
              <a:t>” = inter-procedural CFG</a:t>
            </a:r>
          </a:p>
          <a:p>
            <a:r>
              <a:rPr lang="en-US" dirty="0" smtClean="0"/>
              <a:t>Replace each call from P to Q with </a:t>
            </a:r>
          </a:p>
          <a:p>
            <a:pPr lvl="1"/>
            <a:r>
              <a:rPr lang="en-US" dirty="0" smtClean="0"/>
              <a:t>An edge from point before the call (call point) to Q’s entry point</a:t>
            </a:r>
          </a:p>
          <a:p>
            <a:pPr lvl="1"/>
            <a:r>
              <a:rPr lang="en-US" dirty="0" smtClean="0"/>
              <a:t>An edge from Q’s exit point to the point after the call (return pt)</a:t>
            </a:r>
          </a:p>
          <a:p>
            <a:pPr lvl="1"/>
            <a:r>
              <a:rPr lang="en-US" dirty="0" smtClean="0"/>
              <a:t>Add assignments of </a:t>
            </a:r>
            <a:r>
              <a:rPr lang="en-US" dirty="0" err="1" smtClean="0"/>
              <a:t>actuals</a:t>
            </a:r>
            <a:r>
              <a:rPr lang="en-US" dirty="0" smtClean="0"/>
              <a:t> to formals, and assignment of return value</a:t>
            </a:r>
          </a:p>
          <a:p>
            <a:r>
              <a:rPr lang="en-US" dirty="0" smtClean="0"/>
              <a:t>Good: efficient</a:t>
            </a:r>
          </a:p>
          <a:p>
            <a:pPr lvl="1"/>
            <a:r>
              <a:rPr lang="en-US" dirty="0" smtClean="0"/>
              <a:t>Graph of each function included exactly once in the </a:t>
            </a:r>
            <a:r>
              <a:rPr lang="en-US" dirty="0" err="1" smtClean="0"/>
              <a:t>supergraph</a:t>
            </a:r>
            <a:endParaRPr lang="en-US" dirty="0" smtClean="0"/>
          </a:p>
          <a:p>
            <a:pPr lvl="1"/>
            <a:r>
              <a:rPr lang="en-US" dirty="0" smtClean="0"/>
              <a:t>Works for recursive functions (although local variables need additional treatment)</a:t>
            </a:r>
          </a:p>
          <a:p>
            <a:r>
              <a:rPr lang="en-US" dirty="0" smtClean="0"/>
              <a:t>Bad: imprecise, “context-insensitive”</a:t>
            </a:r>
          </a:p>
          <a:p>
            <a:pPr lvl="1"/>
            <a:r>
              <a:rPr lang="en-US" dirty="0" smtClean="0"/>
              <a:t> The “unrealizable paths problem”: dataflow facts can propagate along infeasible control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5847531" y="1887541"/>
              <a:ext cx="1010880" cy="188964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3131" y="1882861"/>
                <a:ext cx="1041120" cy="19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4003251" y="2272381"/>
              <a:ext cx="2785320" cy="40222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7413" y="2269501"/>
                <a:ext cx="2817716" cy="40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3849891" y="2197861"/>
              <a:ext cx="3069360" cy="41104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4053" y="2188861"/>
                <a:ext cx="3101756" cy="41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4383051" y="2323501"/>
              <a:ext cx="2474280" cy="37285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6851" y="2311982"/>
                <a:ext cx="2507040" cy="375515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Input/output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82881" y="1524000"/>
            <a:ext cx="23175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1: y := x;</a:t>
            </a:r>
          </a:p>
          <a:p>
            <a:r>
              <a:rPr lang="en-US" sz="2800" dirty="0" smtClean="0"/>
              <a:t>2: z := 1;</a:t>
            </a:r>
          </a:p>
          <a:p>
            <a:r>
              <a:rPr lang="en-US" sz="2800" dirty="0" smtClean="0"/>
              <a:t>3: while y &gt; 0 {</a:t>
            </a:r>
          </a:p>
          <a:p>
            <a:r>
              <a:rPr lang="en-US" sz="2800" dirty="0" smtClean="0"/>
              <a:t>4:    z := z * y;</a:t>
            </a:r>
          </a:p>
          <a:p>
            <a:r>
              <a:rPr lang="en-US" sz="2800" dirty="0" smtClean="0"/>
              <a:t>5:    y := y − 1</a:t>
            </a:r>
          </a:p>
          <a:p>
            <a:r>
              <a:rPr lang="en-US" sz="2800" dirty="0" smtClean="0"/>
              <a:t> }</a:t>
            </a:r>
          </a:p>
          <a:p>
            <a:r>
              <a:rPr lang="en-US" sz="2800" dirty="0" smtClean="0"/>
              <a:t>6: y := 0</a:t>
            </a:r>
            <a:endParaRPr lang="en-US" sz="2800" dirty="0"/>
          </a:p>
        </p:txBody>
      </p:sp>
      <p:sp>
        <p:nvSpPr>
          <p:cNvPr id="37" name="Rounded Rectangle 36"/>
          <p:cNvSpPr/>
          <p:nvPr/>
        </p:nvSpPr>
        <p:spPr>
          <a:xfrm>
            <a:off x="4267200" y="1828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y:=x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267200" y="2743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z:=1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267200" y="3657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0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267200" y="4572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z=z*y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4267200" y="548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y=y-1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6019800" y="4267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y:=0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37" idx="2"/>
            <a:endCxn id="38" idx="0"/>
          </p:cNvCxnSpPr>
          <p:nvPr/>
        </p:nvCxnSpPr>
        <p:spPr>
          <a:xfrm rot="5400000">
            <a:off x="4648200" y="2476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2"/>
            <a:endCxn id="39" idx="0"/>
          </p:cNvCxnSpPr>
          <p:nvPr/>
        </p:nvCxnSpPr>
        <p:spPr>
          <a:xfrm rot="5400000">
            <a:off x="4648200" y="3390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hape 21"/>
          <p:cNvCxnSpPr>
            <a:stCxn id="39" idx="3"/>
            <a:endCxn id="42" idx="0"/>
          </p:cNvCxnSpPr>
          <p:nvPr/>
        </p:nvCxnSpPr>
        <p:spPr>
          <a:xfrm>
            <a:off x="5562600" y="3848100"/>
            <a:ext cx="11049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2"/>
            <a:endCxn id="41" idx="0"/>
          </p:cNvCxnSpPr>
          <p:nvPr/>
        </p:nvCxnSpPr>
        <p:spPr>
          <a:xfrm rot="5400000">
            <a:off x="4648200" y="5219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2"/>
            <a:endCxn id="40" idx="0"/>
          </p:cNvCxnSpPr>
          <p:nvPr/>
        </p:nvCxnSpPr>
        <p:spPr>
          <a:xfrm rot="5400000">
            <a:off x="4648200" y="4305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1" idx="2"/>
            <a:endCxn id="39" idx="1"/>
          </p:cNvCxnSpPr>
          <p:nvPr/>
        </p:nvCxnSpPr>
        <p:spPr>
          <a:xfrm rot="5400000" flipH="1">
            <a:off x="3581400" y="4533900"/>
            <a:ext cx="2019300" cy="647700"/>
          </a:xfrm>
          <a:prstGeom prst="bentConnector4">
            <a:avLst>
              <a:gd name="adj1" fmla="val -1132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67200" y="14832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in(1)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244051" y="216103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301823" y="24384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202875" y="305987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363195" y="335259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in(3)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264247" y="39740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425523" y="42672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in(4)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326575" y="488867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out(4)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463145" y="518139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in(5)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364197" y="58028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out(5)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39595" y="393370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in(6)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940647" y="455517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Unrealizable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17526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67200" y="2362200"/>
            <a:ext cx="10668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1600" y="20574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43000" y="31242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71600" y="41148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19600" y="2514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19600" y="38862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13843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foo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19812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bar()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324600" y="16764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086600" y="19812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58000" y="30480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086600" y="4038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29400" y="13081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zoo()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504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6400" y="2438400"/>
              <a:ext cx="207963" cy="1612900"/>
            </p14:xfrm>
          </p:contentPart>
        </mc:Choice>
        <mc:Fallback xmlns="">
          <p:pic>
            <p:nvPicPr>
              <p:cNvPr id="21504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3807" y="2426519"/>
                <a:ext cx="224873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04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0" y="2895600"/>
              <a:ext cx="2597150" cy="1220788"/>
            </p14:xfrm>
          </p:contentPart>
        </mc:Choice>
        <mc:Fallback xmlns="">
          <p:pic>
            <p:nvPicPr>
              <p:cNvPr id="21504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519" y="2882640"/>
                <a:ext cx="2617311" cy="1248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044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75" y="2514600"/>
              <a:ext cx="2124075" cy="706438"/>
            </p14:xfrm>
          </p:contentPart>
        </mc:Choice>
        <mc:Fallback xmlns="">
          <p:pic>
            <p:nvPicPr>
              <p:cNvPr id="215044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0355" y="2499485"/>
                <a:ext cx="2150716" cy="733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50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2425700"/>
              <a:ext cx="207962" cy="1612900"/>
            </p14:xfrm>
          </p:contentPart>
        </mc:Choice>
        <mc:Fallback xmlns="">
          <p:pic>
            <p:nvPicPr>
              <p:cNvPr id="2150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5945" y="2413819"/>
                <a:ext cx="224872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0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2670175"/>
              <a:ext cx="1854200" cy="1441450"/>
            </p14:xfrm>
          </p:contentPart>
        </mc:Choice>
        <mc:Fallback xmlns="">
          <p:pic>
            <p:nvPicPr>
              <p:cNvPr id="2150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0166" y="2655775"/>
                <a:ext cx="1884797" cy="14680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Interprocedural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836440"/>
            <a:ext cx="7772400" cy="716760"/>
          </a:xfrm>
        </p:spPr>
        <p:txBody>
          <a:bodyPr>
            <a:noAutofit/>
          </a:bodyPr>
          <a:lstStyle/>
          <a:p>
            <a:r>
              <a:rPr lang="en-US" sz="2000" dirty="0" smtClean="0"/>
              <a:t>Extend language with begin/end and with </a:t>
            </a:r>
            <a:r>
              <a:rPr lang="en-US" sz="2400" dirty="0" smtClean="0"/>
              <a:t>[call p()]</a:t>
            </a:r>
            <a:r>
              <a:rPr lang="en-US" sz="2400" baseline="30000" dirty="0" err="1" smtClean="0"/>
              <a:t>clab</a:t>
            </a:r>
            <a:r>
              <a:rPr lang="en-US" sz="2400" baseline="-25000" dirty="0" err="1" smtClean="0"/>
              <a:t>rlab</a:t>
            </a:r>
            <a:endParaRPr lang="en-US" sz="2400" baseline="-25000" dirty="0" smtClean="0"/>
          </a:p>
          <a:p>
            <a:r>
              <a:rPr lang="en-US" sz="2000" dirty="0" smtClean="0"/>
              <a:t>Call label </a:t>
            </a:r>
            <a:r>
              <a:rPr lang="en-US" sz="2000" dirty="0" err="1" smtClean="0"/>
              <a:t>clab</a:t>
            </a:r>
            <a:r>
              <a:rPr lang="en-US" sz="2000" dirty="0" smtClean="0"/>
              <a:t>, and return label </a:t>
            </a:r>
            <a:r>
              <a:rPr lang="en-US" sz="2000" dirty="0" err="1" smtClean="0"/>
              <a:t>rlab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1219200"/>
            <a:ext cx="7178675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begin </a:t>
            </a:r>
            <a:endParaRPr lang="en-US" dirty="0" smtClean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 smtClean="0"/>
              <a:t>proc </a:t>
            </a:r>
            <a:r>
              <a:rPr lang="en-US" dirty="0"/>
              <a:t>p() is</a:t>
            </a:r>
            <a:r>
              <a:rPr lang="en-US" baseline="30000" dirty="0"/>
              <a:t>1 </a:t>
            </a:r>
            <a:r>
              <a:rPr lang="en-US" dirty="0"/>
              <a:t>	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    [x := a + 1]</a:t>
            </a:r>
            <a:r>
              <a:rPr lang="en-US" baseline="30000" dirty="0"/>
              <a:t>2 </a:t>
            </a:r>
            <a:r>
              <a:rPr lang="en-US" dirty="0"/>
              <a:t>	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end</a:t>
            </a:r>
            <a:r>
              <a:rPr lang="en-US" baseline="30000" dirty="0"/>
              <a:t>3</a:t>
            </a:r>
            <a:endParaRPr lang="en-US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[a=7]</a:t>
            </a:r>
            <a:r>
              <a:rPr lang="en-US" baseline="30000" dirty="0"/>
              <a:t>4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[call p()]</a:t>
            </a:r>
            <a:r>
              <a:rPr lang="en-US" baseline="30000" dirty="0"/>
              <a:t>5</a:t>
            </a:r>
            <a:r>
              <a:rPr lang="en-US" baseline="-25000" dirty="0"/>
              <a:t>6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[print x]</a:t>
            </a:r>
            <a:r>
              <a:rPr lang="en-US" baseline="30000" dirty="0"/>
              <a:t>7</a:t>
            </a:r>
            <a:endParaRPr lang="en-US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[a=9]</a:t>
            </a:r>
            <a:r>
              <a:rPr lang="en-US" baseline="30000" dirty="0"/>
              <a:t>8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[call p()]</a:t>
            </a:r>
            <a:r>
              <a:rPr lang="en-US" baseline="30000" dirty="0"/>
              <a:t>9</a:t>
            </a:r>
            <a:r>
              <a:rPr lang="en-US" baseline="-25000" dirty="0"/>
              <a:t>10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[print a]</a:t>
            </a:r>
            <a:r>
              <a:rPr lang="en-US" baseline="30000" dirty="0"/>
              <a:t>11</a:t>
            </a:r>
            <a:endParaRPr lang="en-US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0645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571500"/>
            <a:ext cx="8064500" cy="92075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600" dirty="0" smtClean="0"/>
              <a:t>IVP: </a:t>
            </a:r>
            <a:r>
              <a:rPr lang="en-US" sz="3600" dirty="0" err="1" smtClean="0"/>
              <a:t>Interprocedural</a:t>
            </a:r>
            <a:r>
              <a:rPr lang="en-US" sz="3600" dirty="0" smtClean="0"/>
              <a:t> </a:t>
            </a:r>
            <a:r>
              <a:rPr lang="en-US" sz="3600" dirty="0"/>
              <a:t>Valid Paths</a:t>
            </a:r>
          </a:p>
        </p:txBody>
      </p:sp>
      <p:sp>
        <p:nvSpPr>
          <p:cNvPr id="471043" name="Oval 3"/>
          <p:cNvSpPr>
            <a:spLocks noChangeArrowheads="1"/>
          </p:cNvSpPr>
          <p:nvPr/>
        </p:nvSpPr>
        <p:spPr bwMode="auto">
          <a:xfrm>
            <a:off x="1155700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>
            <a:off x="5281613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2530475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>
            <a:off x="3886200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7" name="Oval 7"/>
          <p:cNvSpPr>
            <a:spLocks noChangeArrowheads="1"/>
          </p:cNvSpPr>
          <p:nvPr/>
        </p:nvSpPr>
        <p:spPr bwMode="auto">
          <a:xfrm>
            <a:off x="6656388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8" name="Oval 8"/>
          <p:cNvSpPr>
            <a:spLocks noChangeArrowheads="1"/>
          </p:cNvSpPr>
          <p:nvPr/>
        </p:nvSpPr>
        <p:spPr bwMode="auto">
          <a:xfrm>
            <a:off x="8032750" y="21224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49" name="Line 9"/>
          <p:cNvSpPr>
            <a:spLocks noChangeShapeType="1"/>
          </p:cNvSpPr>
          <p:nvPr/>
        </p:nvSpPr>
        <p:spPr bwMode="auto">
          <a:xfrm>
            <a:off x="696595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>
            <a:off x="557530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281305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52" name="Line 12"/>
          <p:cNvSpPr>
            <a:spLocks noChangeShapeType="1"/>
          </p:cNvSpPr>
          <p:nvPr/>
        </p:nvSpPr>
        <p:spPr bwMode="auto">
          <a:xfrm>
            <a:off x="144145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89425" y="2179638"/>
            <a:ext cx="779463" cy="74612"/>
            <a:chOff x="2616" y="2136"/>
            <a:chExt cx="491" cy="47"/>
          </a:xfrm>
        </p:grpSpPr>
        <p:sp>
          <p:nvSpPr>
            <p:cNvPr id="471054" name="Oval 14"/>
            <p:cNvSpPr>
              <a:spLocks noChangeArrowheads="1"/>
            </p:cNvSpPr>
            <p:nvPr/>
          </p:nvSpPr>
          <p:spPr bwMode="auto">
            <a:xfrm>
              <a:off x="2616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5" name="Oval 15"/>
            <p:cNvSpPr>
              <a:spLocks noChangeArrowheads="1"/>
            </p:cNvSpPr>
            <p:nvPr/>
          </p:nvSpPr>
          <p:spPr bwMode="auto">
            <a:xfrm>
              <a:off x="2764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6" name="Oval 16"/>
            <p:cNvSpPr>
              <a:spLocks noChangeArrowheads="1"/>
            </p:cNvSpPr>
            <p:nvPr/>
          </p:nvSpPr>
          <p:spPr bwMode="auto">
            <a:xfrm>
              <a:off x="2912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57" name="Oval 17"/>
            <p:cNvSpPr>
              <a:spLocks noChangeArrowheads="1"/>
            </p:cNvSpPr>
            <p:nvPr/>
          </p:nvSpPr>
          <p:spPr bwMode="auto">
            <a:xfrm>
              <a:off x="3060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3613150" y="32273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59" name="Oval 19"/>
          <p:cNvSpPr>
            <a:spLocks noChangeArrowheads="1"/>
          </p:cNvSpPr>
          <p:nvPr/>
        </p:nvSpPr>
        <p:spPr bwMode="auto">
          <a:xfrm>
            <a:off x="5434013" y="44465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0" name="Oval 20"/>
          <p:cNvSpPr>
            <a:spLocks noChangeArrowheads="1"/>
          </p:cNvSpPr>
          <p:nvPr/>
        </p:nvSpPr>
        <p:spPr bwMode="auto">
          <a:xfrm>
            <a:off x="3654425" y="444658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1" name="Oval 21"/>
          <p:cNvSpPr>
            <a:spLocks noChangeArrowheads="1"/>
          </p:cNvSpPr>
          <p:nvPr/>
        </p:nvSpPr>
        <p:spPr bwMode="auto">
          <a:xfrm>
            <a:off x="4667250" y="503713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2" name="Oval 22"/>
          <p:cNvSpPr>
            <a:spLocks noChangeArrowheads="1"/>
          </p:cNvSpPr>
          <p:nvPr/>
        </p:nvSpPr>
        <p:spPr bwMode="auto">
          <a:xfrm>
            <a:off x="5684838" y="3284538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3" name="Line 23"/>
          <p:cNvSpPr>
            <a:spLocks noChangeShapeType="1"/>
          </p:cNvSpPr>
          <p:nvPr/>
        </p:nvSpPr>
        <p:spPr bwMode="auto">
          <a:xfrm flipV="1">
            <a:off x="5575300" y="3552825"/>
            <a:ext cx="152400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4" name="Line 24"/>
          <p:cNvSpPr>
            <a:spLocks noChangeShapeType="1"/>
          </p:cNvSpPr>
          <p:nvPr/>
        </p:nvSpPr>
        <p:spPr bwMode="auto">
          <a:xfrm>
            <a:off x="3860800" y="4675188"/>
            <a:ext cx="723900" cy="45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5" name="Line 25"/>
          <p:cNvSpPr>
            <a:spLocks noChangeShapeType="1"/>
          </p:cNvSpPr>
          <p:nvPr/>
        </p:nvSpPr>
        <p:spPr bwMode="auto">
          <a:xfrm>
            <a:off x="3727450" y="3475038"/>
            <a:ext cx="19050" cy="896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6" name="Oval 26"/>
          <p:cNvSpPr>
            <a:spLocks noChangeArrowheads="1"/>
          </p:cNvSpPr>
          <p:nvPr/>
        </p:nvSpPr>
        <p:spPr bwMode="auto">
          <a:xfrm>
            <a:off x="4956175" y="5018088"/>
            <a:ext cx="74613" cy="74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7" name="Oval 27"/>
          <p:cNvSpPr>
            <a:spLocks noChangeArrowheads="1"/>
          </p:cNvSpPr>
          <p:nvPr/>
        </p:nvSpPr>
        <p:spPr bwMode="auto">
          <a:xfrm>
            <a:off x="5133975" y="4884738"/>
            <a:ext cx="74613" cy="74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8" name="Oval 28"/>
          <p:cNvSpPr>
            <a:spLocks noChangeArrowheads="1"/>
          </p:cNvSpPr>
          <p:nvPr/>
        </p:nvSpPr>
        <p:spPr bwMode="auto">
          <a:xfrm>
            <a:off x="5292725" y="4732338"/>
            <a:ext cx="74613" cy="74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1069" name="AutoShape 29"/>
          <p:cNvCxnSpPr>
            <a:cxnSpLocks noChangeShapeType="1"/>
            <a:stCxn id="471046" idx="4"/>
            <a:endCxn id="471058" idx="7"/>
          </p:cNvCxnSpPr>
          <p:nvPr/>
        </p:nvCxnSpPr>
        <p:spPr bwMode="auto">
          <a:xfrm flipH="1">
            <a:off x="3775075" y="2312988"/>
            <a:ext cx="206375" cy="942975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471070" name="AutoShape 30"/>
          <p:cNvCxnSpPr>
            <a:cxnSpLocks noChangeShapeType="1"/>
            <a:stCxn id="471062" idx="0"/>
            <a:endCxn id="471044" idx="5"/>
          </p:cNvCxnSpPr>
          <p:nvPr/>
        </p:nvCxnSpPr>
        <p:spPr bwMode="auto">
          <a:xfrm flipH="1" flipV="1">
            <a:off x="5443538" y="2284413"/>
            <a:ext cx="336550" cy="1000125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906838" y="2424113"/>
            <a:ext cx="1628775" cy="579437"/>
            <a:chOff x="2461" y="1282"/>
            <a:chExt cx="1026" cy="365"/>
          </a:xfrm>
        </p:grpSpPr>
        <p:sp>
          <p:nvSpPr>
            <p:cNvPr id="471072" name="Text Box 32"/>
            <p:cNvSpPr txBox="1">
              <a:spLocks noChangeArrowheads="1"/>
            </p:cNvSpPr>
            <p:nvPr/>
          </p:nvSpPr>
          <p:spPr bwMode="auto">
            <a:xfrm>
              <a:off x="2461" y="1282"/>
              <a:ext cx="21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rgbClr val="FFC000"/>
                  </a:solidFill>
                  <a:latin typeface="Comic Sans MS" pitchFamily="66" charset="0"/>
                </a:rPr>
                <a:t>(</a:t>
              </a:r>
            </a:p>
          </p:txBody>
        </p:sp>
        <p:sp>
          <p:nvSpPr>
            <p:cNvPr id="471073" name="Text Box 33"/>
            <p:cNvSpPr txBox="1">
              <a:spLocks noChangeArrowheads="1"/>
            </p:cNvSpPr>
            <p:nvPr/>
          </p:nvSpPr>
          <p:spPr bwMode="auto">
            <a:xfrm>
              <a:off x="3277" y="1282"/>
              <a:ext cx="21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rgbClr val="FFC000"/>
                  </a:solidFill>
                  <a:latin typeface="Comic Sans MS" pitchFamily="66" charset="0"/>
                </a:rPr>
                <a:t>)</a:t>
              </a:r>
            </a:p>
          </p:txBody>
        </p:sp>
      </p:grpSp>
      <p:sp>
        <p:nvSpPr>
          <p:cNvPr id="471074" name="Text Box 34"/>
          <p:cNvSpPr txBox="1">
            <a:spLocks noChangeArrowheads="1"/>
          </p:cNvSpPr>
          <p:nvPr/>
        </p:nvSpPr>
        <p:spPr bwMode="auto">
          <a:xfrm>
            <a:off x="1800225" y="1509713"/>
            <a:ext cx="452438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/>
              <a:t>f</a:t>
            </a:r>
            <a:r>
              <a:rPr lang="en-US" sz="3200" baseline="-25000" dirty="0"/>
              <a:t>1</a:t>
            </a:r>
            <a:endParaRPr lang="en-US" sz="3200" dirty="0"/>
          </a:p>
        </p:txBody>
      </p:sp>
      <p:sp>
        <p:nvSpPr>
          <p:cNvPr id="471075" name="Text Box 35"/>
          <p:cNvSpPr txBox="1">
            <a:spLocks noChangeArrowheads="1"/>
          </p:cNvSpPr>
          <p:nvPr/>
        </p:nvSpPr>
        <p:spPr bwMode="auto">
          <a:xfrm>
            <a:off x="2995613" y="1571625"/>
            <a:ext cx="452437" cy="5794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2</a:t>
            </a:r>
            <a:endParaRPr lang="en-US" sz="3200"/>
          </a:p>
        </p:txBody>
      </p:sp>
      <p:sp>
        <p:nvSpPr>
          <p:cNvPr id="471076" name="Text Box 36"/>
          <p:cNvSpPr txBox="1">
            <a:spLocks noChangeArrowheads="1"/>
          </p:cNvSpPr>
          <p:nvPr/>
        </p:nvSpPr>
        <p:spPr bwMode="auto">
          <a:xfrm>
            <a:off x="5864225" y="1557338"/>
            <a:ext cx="660400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k-1</a:t>
            </a:r>
            <a:endParaRPr lang="en-US" sz="3200"/>
          </a:p>
        </p:txBody>
      </p:sp>
      <p:sp>
        <p:nvSpPr>
          <p:cNvPr id="471077" name="Text Box 37"/>
          <p:cNvSpPr txBox="1">
            <a:spLocks noChangeArrowheads="1"/>
          </p:cNvSpPr>
          <p:nvPr/>
        </p:nvSpPr>
        <p:spPr bwMode="auto">
          <a:xfrm>
            <a:off x="7264400" y="1541463"/>
            <a:ext cx="447558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k</a:t>
            </a:r>
            <a:endParaRPr lang="en-US" sz="3200"/>
          </a:p>
        </p:txBody>
      </p:sp>
      <p:sp>
        <p:nvSpPr>
          <p:cNvPr id="471078" name="Text Box 38"/>
          <p:cNvSpPr txBox="1">
            <a:spLocks noChangeArrowheads="1"/>
          </p:cNvSpPr>
          <p:nvPr/>
        </p:nvSpPr>
        <p:spPr bwMode="auto">
          <a:xfrm>
            <a:off x="3308350" y="2468563"/>
            <a:ext cx="452438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3</a:t>
            </a:r>
            <a:endParaRPr lang="en-US" sz="3200"/>
          </a:p>
        </p:txBody>
      </p:sp>
      <p:sp>
        <p:nvSpPr>
          <p:cNvPr id="471079" name="Text Box 39"/>
          <p:cNvSpPr txBox="1">
            <a:spLocks noChangeArrowheads="1"/>
          </p:cNvSpPr>
          <p:nvPr/>
        </p:nvSpPr>
        <p:spPr bwMode="auto">
          <a:xfrm>
            <a:off x="3082925" y="3617913"/>
            <a:ext cx="452438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4</a:t>
            </a:r>
            <a:endParaRPr lang="en-US" sz="3200"/>
          </a:p>
        </p:txBody>
      </p:sp>
      <p:sp>
        <p:nvSpPr>
          <p:cNvPr id="471080" name="Text Box 40"/>
          <p:cNvSpPr txBox="1">
            <a:spLocks noChangeArrowheads="1"/>
          </p:cNvSpPr>
          <p:nvPr/>
        </p:nvSpPr>
        <p:spPr bwMode="auto">
          <a:xfrm>
            <a:off x="3584575" y="4879975"/>
            <a:ext cx="452438" cy="5794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5</a:t>
            </a:r>
            <a:endParaRPr lang="en-US" sz="3200"/>
          </a:p>
        </p:txBody>
      </p:sp>
      <p:sp>
        <p:nvSpPr>
          <p:cNvPr id="471081" name="Text Box 41"/>
          <p:cNvSpPr txBox="1">
            <a:spLocks noChangeArrowheads="1"/>
          </p:cNvSpPr>
          <p:nvPr/>
        </p:nvSpPr>
        <p:spPr bwMode="auto">
          <a:xfrm>
            <a:off x="5759450" y="2430463"/>
            <a:ext cx="678391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k-2</a:t>
            </a:r>
            <a:endParaRPr lang="en-US" sz="3200"/>
          </a:p>
        </p:txBody>
      </p:sp>
      <p:sp>
        <p:nvSpPr>
          <p:cNvPr id="471082" name="Text Box 42"/>
          <p:cNvSpPr txBox="1">
            <a:spLocks noChangeArrowheads="1"/>
          </p:cNvSpPr>
          <p:nvPr/>
        </p:nvSpPr>
        <p:spPr bwMode="auto">
          <a:xfrm>
            <a:off x="5822950" y="3795713"/>
            <a:ext cx="660400" cy="5794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</a:t>
            </a:r>
            <a:r>
              <a:rPr lang="en-US" sz="3200" baseline="-25000"/>
              <a:t>k-3</a:t>
            </a:r>
            <a:endParaRPr lang="en-US" sz="3200"/>
          </a:p>
        </p:txBody>
      </p:sp>
      <p:sp>
        <p:nvSpPr>
          <p:cNvPr id="471083" name="Text Box 43"/>
          <p:cNvSpPr txBox="1">
            <a:spLocks noChangeArrowheads="1"/>
          </p:cNvSpPr>
          <p:nvPr/>
        </p:nvSpPr>
        <p:spPr bwMode="auto">
          <a:xfrm>
            <a:off x="3640138" y="1492250"/>
            <a:ext cx="927100" cy="5794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FFFF00"/>
                </a:solidFill>
              </a:rPr>
              <a:t>call</a:t>
            </a:r>
            <a:r>
              <a:rPr lang="en-US" sz="3200" baseline="-25000" dirty="0" err="1">
                <a:solidFill>
                  <a:srgbClr val="FFFF00"/>
                </a:solidFill>
              </a:rPr>
              <a:t>q</a:t>
            </a:r>
            <a:endParaRPr lang="en-US" sz="3200" baseline="-25000" dirty="0">
              <a:solidFill>
                <a:srgbClr val="FFFF00"/>
              </a:solidFill>
            </a:endParaRPr>
          </a:p>
        </p:txBody>
      </p:sp>
      <p:sp>
        <p:nvSpPr>
          <p:cNvPr id="471084" name="Text Box 44"/>
          <p:cNvSpPr txBox="1">
            <a:spLocks noChangeArrowheads="1"/>
          </p:cNvSpPr>
          <p:nvPr/>
        </p:nvSpPr>
        <p:spPr bwMode="auto">
          <a:xfrm>
            <a:off x="2454275" y="2959100"/>
            <a:ext cx="1231427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enter</a:t>
            </a:r>
            <a:r>
              <a:rPr lang="en-US" sz="3200" baseline="-25000"/>
              <a:t>q</a:t>
            </a:r>
          </a:p>
        </p:txBody>
      </p:sp>
      <p:sp>
        <p:nvSpPr>
          <p:cNvPr id="471085" name="Text Box 45"/>
          <p:cNvSpPr txBox="1">
            <a:spLocks noChangeArrowheads="1"/>
          </p:cNvSpPr>
          <p:nvPr/>
        </p:nvSpPr>
        <p:spPr bwMode="auto">
          <a:xfrm>
            <a:off x="5942013" y="3048000"/>
            <a:ext cx="955711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exit</a:t>
            </a:r>
            <a:r>
              <a:rPr lang="en-US" sz="3200" baseline="-25000"/>
              <a:t>q</a:t>
            </a:r>
          </a:p>
        </p:txBody>
      </p:sp>
      <p:sp>
        <p:nvSpPr>
          <p:cNvPr id="471086" name="Text Box 46"/>
          <p:cNvSpPr txBox="1">
            <a:spLocks noChangeArrowheads="1"/>
          </p:cNvSpPr>
          <p:nvPr/>
        </p:nvSpPr>
        <p:spPr bwMode="auto">
          <a:xfrm>
            <a:off x="5013325" y="1500188"/>
            <a:ext cx="728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FFFF00"/>
                </a:solidFill>
              </a:rPr>
              <a:t>ret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71087" name="Rectangle 47"/>
          <p:cNvSpPr>
            <a:spLocks noChangeArrowheads="1"/>
          </p:cNvSpPr>
          <p:nvPr/>
        </p:nvSpPr>
        <p:spPr bwMode="auto">
          <a:xfrm>
            <a:off x="617538" y="5581650"/>
            <a:ext cx="7727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IVP: all paths with matching calls and returns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 dirty="0"/>
              <a:t>And prefixes</a:t>
            </a:r>
          </a:p>
        </p:txBody>
      </p:sp>
    </p:spTree>
    <p:extLst>
      <p:ext uri="{BB962C8B-B14F-4D97-AF65-F5344CB8AC3E}">
        <p14:creationId xmlns:p14="http://schemas.microsoft.com/office/powerpoint/2010/main" val="2526339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7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17526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67200" y="2362200"/>
            <a:ext cx="10668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1600" y="20574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43000" y="31242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71600" y="41148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19600" y="2514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19600" y="38862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13843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foo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19812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bar()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324600" y="1676400"/>
            <a:ext cx="22860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086600" y="1981200"/>
            <a:ext cx="762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58000" y="3048000"/>
            <a:ext cx="1143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bar()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086600" y="4038600"/>
            <a:ext cx="6858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29400" y="13081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zoo()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22098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41910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)1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23622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40386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)2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606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6400" y="2438400"/>
              <a:ext cx="207963" cy="1612900"/>
            </p14:xfrm>
          </p:contentPart>
        </mc:Choice>
        <mc:Fallback xmlns="">
          <p:pic>
            <p:nvPicPr>
              <p:cNvPr id="21606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3807" y="2426519"/>
                <a:ext cx="224873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606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0" y="2895600"/>
              <a:ext cx="2597150" cy="1220788"/>
            </p14:xfrm>
          </p:contentPart>
        </mc:Choice>
        <mc:Fallback xmlns="">
          <p:pic>
            <p:nvPicPr>
              <p:cNvPr id="21606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519" y="2882640"/>
                <a:ext cx="2617311" cy="1248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606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75" y="2514600"/>
              <a:ext cx="2124075" cy="706438"/>
            </p14:xfrm>
          </p:contentPart>
        </mc:Choice>
        <mc:Fallback xmlns="">
          <p:pic>
            <p:nvPicPr>
              <p:cNvPr id="21606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0355" y="2499485"/>
                <a:ext cx="2150716" cy="733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60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2425700"/>
              <a:ext cx="207962" cy="1612900"/>
            </p14:xfrm>
          </p:contentPart>
        </mc:Choice>
        <mc:Fallback xmlns="">
          <p:pic>
            <p:nvPicPr>
              <p:cNvPr id="2160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5945" y="2413819"/>
                <a:ext cx="224872" cy="1639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60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2670175"/>
              <a:ext cx="1854200" cy="1441450"/>
            </p14:xfrm>
          </p:contentPart>
        </mc:Choice>
        <mc:Fallback xmlns="">
          <p:pic>
            <p:nvPicPr>
              <p:cNvPr id="2160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0166" y="2655775"/>
                <a:ext cx="1884797" cy="14680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4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Interprocedural Valid Paths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IVP </a:t>
            </a:r>
            <a:r>
              <a:rPr lang="en-US" sz="2800" dirty="0"/>
              <a:t>set of paths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Start at program entry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Only considers matching calls and returns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aka, </a:t>
            </a:r>
            <a:r>
              <a:rPr lang="en-US" sz="2400" dirty="0">
                <a:solidFill>
                  <a:schemeClr val="accent3"/>
                </a:solidFill>
              </a:rPr>
              <a:t>valid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Can </a:t>
            </a:r>
            <a:r>
              <a:rPr lang="en-US" sz="2800" dirty="0"/>
              <a:t>be defined via context free grammar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matched ::= matched (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matched )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| ε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valid ::= valid (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matched | matched</a:t>
            </a:r>
            <a:endParaRPr lang="en-US" sz="2400" i="1" dirty="0"/>
          </a:p>
          <a:p>
            <a:pPr lvl="2">
              <a:lnSpc>
                <a:spcPct val="90000"/>
              </a:lnSpc>
            </a:pPr>
            <a:r>
              <a:rPr lang="en-US" sz="2000" i="1" dirty="0"/>
              <a:t>paths</a:t>
            </a:r>
            <a:r>
              <a:rPr lang="en-US" sz="2000" dirty="0"/>
              <a:t> can be defined by a regular expression</a:t>
            </a:r>
          </a:p>
        </p:txBody>
      </p:sp>
    </p:spTree>
    <p:extLst>
      <p:ext uri="{BB962C8B-B14F-4D97-AF65-F5344CB8AC3E}">
        <p14:creationId xmlns:p14="http://schemas.microsoft.com/office/powerpoint/2010/main" val="23282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12064"/>
            <a:ext cx="8534400" cy="914400"/>
          </a:xfrm>
        </p:spPr>
        <p:txBody>
          <a:bodyPr/>
          <a:lstStyle/>
          <a:p>
            <a:r>
              <a:rPr lang="en-US" dirty="0"/>
              <a:t>The Join-Over-Valid-Paths (JVP)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FC000"/>
                </a:solidFill>
              </a:rPr>
              <a:t>vpaths</a:t>
            </a:r>
            <a:r>
              <a:rPr lang="en-US" sz="2800" dirty="0">
                <a:solidFill>
                  <a:srgbClr val="FFC000"/>
                </a:solidFill>
              </a:rPr>
              <a:t>(n) all valid paths from program start to 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JVP[n]</a:t>
            </a:r>
            <a:r>
              <a:rPr lang="en-US" sz="2800" baseline="-25000" dirty="0">
                <a:solidFill>
                  <a:schemeClr val="tx2"/>
                </a:solidFill>
              </a:rPr>
              <a:t> </a:t>
            </a:r>
            <a:r>
              <a:rPr lang="en-US" sz="2800" baseline="-25000" dirty="0"/>
              <a:t> </a:t>
            </a:r>
            <a:r>
              <a:rPr lang="en-US" sz="2800" dirty="0"/>
              <a:t> = </a:t>
            </a:r>
            <a:r>
              <a:rPr lang="en-US" sz="2800" dirty="0">
                <a:sym typeface="Math B" pitchFamily="2" charset="2"/>
              </a:rPr>
              <a:t></a:t>
            </a:r>
            <a:r>
              <a:rPr lang="en-US" sz="2800" dirty="0" smtClean="0"/>
              <a:t>{</a:t>
            </a:r>
            <a:r>
              <a:rPr lang="en-US" sz="2800" dirty="0" smtClean="0">
                <a:sym typeface="Math B"/>
              </a:rPr>
              <a:t></a:t>
            </a:r>
            <a:r>
              <a:rPr lang="en-US" sz="2800" i="1" dirty="0" smtClean="0"/>
              <a:t>e</a:t>
            </a:r>
            <a:r>
              <a:rPr lang="en-US" sz="2800" i="1" baseline="-25000" dirty="0" smtClean="0"/>
              <a:t>1</a:t>
            </a:r>
            <a:r>
              <a:rPr lang="en-US" sz="2800" i="1" dirty="0"/>
              <a:t>, e</a:t>
            </a:r>
            <a:r>
              <a:rPr lang="en-US" sz="2800" i="1" baseline="-25000" dirty="0"/>
              <a:t>2</a:t>
            </a:r>
            <a:r>
              <a:rPr lang="en-US" sz="2800" i="1" dirty="0"/>
              <a:t>, …, </a:t>
            </a:r>
            <a:r>
              <a:rPr lang="en-US" sz="2800" i="1" dirty="0" smtClean="0"/>
              <a:t>e</a:t>
            </a:r>
            <a:r>
              <a:rPr lang="en-US" sz="2800" dirty="0" smtClean="0">
                <a:sym typeface="Math B"/>
              </a:rPr>
              <a:t>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 pitchFamily="18" charset="2"/>
              </a:rPr>
              <a:t>initial) </a:t>
            </a:r>
            <a:r>
              <a:rPr lang="en-US" sz="2800" dirty="0">
                <a:sym typeface="Symbol" pitchFamily="18" charset="2"/>
              </a:rPr>
              <a:t/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 		        </a:t>
            </a:r>
            <a:r>
              <a:rPr lang="en-US" sz="2800" dirty="0"/>
              <a:t>(</a:t>
            </a:r>
            <a:r>
              <a:rPr lang="en-US" sz="2800" i="1" dirty="0"/>
              <a:t>e</a:t>
            </a:r>
            <a:r>
              <a:rPr lang="en-US" sz="2800" i="1" baseline="-25000" dirty="0"/>
              <a:t>1</a:t>
            </a:r>
            <a:r>
              <a:rPr lang="en-US" sz="2800" i="1" dirty="0"/>
              <a:t>, e</a:t>
            </a:r>
            <a:r>
              <a:rPr lang="en-US" sz="2800" i="1" baseline="-25000" dirty="0"/>
              <a:t>2</a:t>
            </a:r>
            <a:r>
              <a:rPr lang="en-US" sz="2800" i="1" dirty="0"/>
              <a:t>, …, e</a:t>
            </a:r>
            <a:r>
              <a:rPr lang="en-US" sz="2800" dirty="0"/>
              <a:t>)</a:t>
            </a:r>
            <a:r>
              <a:rPr lang="en-US" sz="2800" dirty="0">
                <a:sym typeface="Symbol" pitchFamily="18" charset="2"/>
              </a:rPr>
              <a:t>  </a:t>
            </a:r>
            <a:r>
              <a:rPr lang="en-US" sz="2800" dirty="0" err="1">
                <a:sym typeface="Symbol" pitchFamily="18" charset="2"/>
              </a:rPr>
              <a:t>vpaths</a:t>
            </a:r>
            <a:r>
              <a:rPr lang="en-US" sz="2800" dirty="0">
                <a:sym typeface="Symbol" pitchFamily="18" charset="2"/>
              </a:rPr>
              <a:t>(</a:t>
            </a:r>
            <a:r>
              <a:rPr lang="en-US" sz="2800" i="1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)}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JVP </a:t>
            </a:r>
            <a:r>
              <a:rPr lang="en-US" sz="2800" dirty="0">
                <a:sym typeface="Math B" pitchFamily="2" charset="2"/>
              </a:rPr>
              <a:t> JFP</a:t>
            </a:r>
            <a:endParaRPr lang="en-US" sz="28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In some cases the JVP can be computed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(</a:t>
            </a:r>
            <a:r>
              <a:rPr lang="en-US" sz="2400" dirty="0">
                <a:sym typeface="Wingdings" pitchFamily="2" charset="2"/>
              </a:rPr>
              <a:t>Distributive problem</a:t>
            </a:r>
            <a:r>
              <a:rPr lang="en-US" sz="2400" dirty="0"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17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Sharir and Pnueli ‘82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String approach</a:t>
            </a:r>
          </a:p>
          <a:p>
            <a:pPr lvl="1"/>
            <a:r>
              <a:rPr lang="en-US" dirty="0" smtClean="0"/>
              <a:t>Blend </a:t>
            </a:r>
            <a:r>
              <a:rPr lang="en-US" dirty="0" err="1" smtClean="0"/>
              <a:t>interprocedural</a:t>
            </a:r>
            <a:r>
              <a:rPr lang="en-US" dirty="0" smtClean="0"/>
              <a:t> flow with intra procedural flow</a:t>
            </a:r>
          </a:p>
          <a:p>
            <a:pPr lvl="1"/>
            <a:r>
              <a:rPr lang="en-US" dirty="0" smtClean="0"/>
              <a:t>Tag every dataflow fact with call history</a:t>
            </a:r>
          </a:p>
          <a:p>
            <a:endParaRPr lang="en-US" dirty="0" smtClean="0"/>
          </a:p>
          <a:p>
            <a:r>
              <a:rPr lang="en-US" dirty="0" smtClean="0"/>
              <a:t>Functional approach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effect of a procedure</a:t>
            </a:r>
          </a:p>
          <a:p>
            <a:pPr lvl="2"/>
            <a:r>
              <a:rPr lang="en-US" dirty="0"/>
              <a:t>E.g., in/out map</a:t>
            </a:r>
          </a:p>
          <a:p>
            <a:pPr lvl="1"/>
            <a:r>
              <a:rPr lang="en-US" dirty="0"/>
              <a:t>Treat procedure invocations as “super ops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Call String Approach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Record at every node a pair (l, c) where l </a:t>
            </a:r>
            <a:r>
              <a:rPr lang="en-US" sz="2800" dirty="0">
                <a:sym typeface="Symbol" pitchFamily="18" charset="2"/>
              </a:rPr>
              <a:t></a:t>
            </a:r>
            <a:r>
              <a:rPr lang="en-US" sz="2800" dirty="0"/>
              <a:t> L is the dataflow information and c is a suffix of unmatched calls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Use </a:t>
            </a:r>
            <a:r>
              <a:rPr lang="en-US" sz="2800" dirty="0"/>
              <a:t>Chaotic iterations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guarantee termination limit the size of c (typically 1 or 2)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Emulates inline (but no code growth)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Exponential in </a:t>
            </a:r>
            <a:r>
              <a:rPr lang="en-US" sz="2800" dirty="0" smtClean="0"/>
              <a:t>size of 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0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381000" y="866775"/>
            <a:ext cx="7178675" cy="60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begin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proc p() is</a:t>
            </a:r>
            <a:r>
              <a:rPr lang="en-US" sz="2400" baseline="30000" dirty="0"/>
              <a:t>1 </a:t>
            </a:r>
            <a:r>
              <a:rPr lang="en-US" sz="2400" dirty="0"/>
              <a:t>	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[x := a + 1]</a:t>
            </a:r>
            <a:r>
              <a:rPr lang="en-US" sz="2400" baseline="30000" dirty="0"/>
              <a:t>2 </a:t>
            </a:r>
            <a:r>
              <a:rPr lang="en-US" sz="2400" dirty="0"/>
              <a:t>	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3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[a=7]</a:t>
            </a:r>
            <a:r>
              <a:rPr lang="en-US" sz="2400" baseline="30000" dirty="0"/>
              <a:t>4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[call p()]</a:t>
            </a:r>
            <a:r>
              <a:rPr lang="en-US" sz="2400" baseline="30000" dirty="0"/>
              <a:t>5</a:t>
            </a:r>
            <a:r>
              <a:rPr lang="en-US" sz="2400" baseline="-25000" dirty="0"/>
              <a:t>6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[print x]</a:t>
            </a:r>
            <a:r>
              <a:rPr lang="en-US" sz="2400" baseline="30000" dirty="0"/>
              <a:t>7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[a=9]</a:t>
            </a:r>
            <a:r>
              <a:rPr lang="en-US" sz="2400" baseline="30000" dirty="0"/>
              <a:t>8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[call p()]</a:t>
            </a:r>
            <a:r>
              <a:rPr lang="en-US" sz="2400" baseline="30000" dirty="0"/>
              <a:t>9</a:t>
            </a:r>
            <a:r>
              <a:rPr lang="en-US" sz="2400" baseline="-25000" dirty="0"/>
              <a:t>10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[print a]</a:t>
            </a:r>
            <a:r>
              <a:rPr lang="en-US" sz="2400" baseline="30000" dirty="0"/>
              <a:t>11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000625" y="1408113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927725" y="18653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proc p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927725" y="2555875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x=a+1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5927725" y="33258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end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4081463" y="1174750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a=7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4081463" y="18653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call p</a:t>
            </a:r>
            <a:r>
              <a:rPr lang="en-US" sz="2400" baseline="30000"/>
              <a:t>5</a:t>
            </a:r>
            <a:endParaRPr lang="en-US" sz="2400"/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4081463" y="25638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call p</a:t>
            </a:r>
            <a:r>
              <a:rPr lang="en-US" sz="2400" baseline="30000"/>
              <a:t>6</a:t>
            </a: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4081463" y="3325813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print x</a:t>
            </a:r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4081463" y="4016375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a=9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4081463" y="4724400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call p</a:t>
            </a:r>
            <a:r>
              <a:rPr lang="en-US" sz="2400" baseline="30000"/>
              <a:t>9</a:t>
            </a:r>
            <a:endParaRPr lang="en-US" sz="2400"/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4081463" y="5394325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call p</a:t>
            </a:r>
            <a:r>
              <a:rPr lang="en-US" sz="2400" baseline="30000"/>
              <a:t>10</a:t>
            </a:r>
          </a:p>
        </p:txBody>
      </p: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4081463" y="6134100"/>
            <a:ext cx="1158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/>
              <a:t>print a</a:t>
            </a:r>
            <a:endParaRPr lang="en-US" sz="2400" baseline="30000"/>
          </a:p>
        </p:txBody>
      </p:sp>
      <p:cxnSp>
        <p:nvCxnSpPr>
          <p:cNvPr id="274448" name="AutoShape 16"/>
          <p:cNvCxnSpPr>
            <a:cxnSpLocks noChangeShapeType="1"/>
            <a:stCxn id="274440" idx="2"/>
            <a:endCxn id="274441" idx="0"/>
          </p:cNvCxnSpPr>
          <p:nvPr/>
        </p:nvCxnSpPr>
        <p:spPr bwMode="auto">
          <a:xfrm>
            <a:off x="4660900" y="1641475"/>
            <a:ext cx="0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49" name="AutoShape 17"/>
          <p:cNvCxnSpPr>
            <a:cxnSpLocks noChangeShapeType="1"/>
            <a:stCxn id="274441" idx="3"/>
            <a:endCxn id="274437" idx="1"/>
          </p:cNvCxnSpPr>
          <p:nvPr/>
        </p:nvCxnSpPr>
        <p:spPr bwMode="auto">
          <a:xfrm>
            <a:off x="5240338" y="2098675"/>
            <a:ext cx="687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0" name="AutoShape 18"/>
          <p:cNvCxnSpPr>
            <a:cxnSpLocks noChangeShapeType="1"/>
            <a:stCxn id="274437" idx="2"/>
            <a:endCxn id="274438" idx="0"/>
          </p:cNvCxnSpPr>
          <p:nvPr/>
        </p:nvCxnSpPr>
        <p:spPr bwMode="auto">
          <a:xfrm>
            <a:off x="6507163" y="2332038"/>
            <a:ext cx="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1" name="AutoShape 19"/>
          <p:cNvCxnSpPr>
            <a:cxnSpLocks noChangeShapeType="1"/>
            <a:stCxn id="274438" idx="2"/>
            <a:endCxn id="274439" idx="0"/>
          </p:cNvCxnSpPr>
          <p:nvPr/>
        </p:nvCxnSpPr>
        <p:spPr bwMode="auto">
          <a:xfrm>
            <a:off x="6507163" y="3022600"/>
            <a:ext cx="0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2" name="AutoShape 20"/>
          <p:cNvCxnSpPr>
            <a:cxnSpLocks noChangeShapeType="1"/>
            <a:stCxn id="274442" idx="2"/>
            <a:endCxn id="274443" idx="0"/>
          </p:cNvCxnSpPr>
          <p:nvPr/>
        </p:nvCxnSpPr>
        <p:spPr bwMode="auto">
          <a:xfrm>
            <a:off x="4660900" y="3030538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3" name="AutoShape 21"/>
          <p:cNvCxnSpPr>
            <a:cxnSpLocks noChangeShapeType="1"/>
            <a:stCxn id="274443" idx="2"/>
            <a:endCxn id="274444" idx="0"/>
          </p:cNvCxnSpPr>
          <p:nvPr/>
        </p:nvCxnSpPr>
        <p:spPr bwMode="auto">
          <a:xfrm>
            <a:off x="4660900" y="3792538"/>
            <a:ext cx="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4" name="AutoShape 22"/>
          <p:cNvCxnSpPr>
            <a:cxnSpLocks noChangeShapeType="1"/>
            <a:stCxn id="274444" idx="2"/>
            <a:endCxn id="274445" idx="0"/>
          </p:cNvCxnSpPr>
          <p:nvPr/>
        </p:nvCxnSpPr>
        <p:spPr bwMode="auto">
          <a:xfrm>
            <a:off x="4660900" y="4483100"/>
            <a:ext cx="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5" name="AutoShape 23"/>
          <p:cNvCxnSpPr>
            <a:cxnSpLocks noChangeShapeType="1"/>
            <a:stCxn id="274446" idx="2"/>
            <a:endCxn id="274447" idx="0"/>
          </p:cNvCxnSpPr>
          <p:nvPr/>
        </p:nvCxnSpPr>
        <p:spPr bwMode="auto">
          <a:xfrm>
            <a:off x="4660900" y="5861050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6" name="AutoShape 24"/>
          <p:cNvCxnSpPr>
            <a:cxnSpLocks noChangeShapeType="1"/>
            <a:stCxn id="274439" idx="2"/>
            <a:endCxn id="274446" idx="3"/>
          </p:cNvCxnSpPr>
          <p:nvPr/>
        </p:nvCxnSpPr>
        <p:spPr bwMode="auto">
          <a:xfrm flipH="1">
            <a:off x="5240338" y="3792538"/>
            <a:ext cx="1266825" cy="1835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7" name="AutoShape 25"/>
          <p:cNvCxnSpPr>
            <a:cxnSpLocks noChangeShapeType="1"/>
            <a:stCxn id="274439" idx="1"/>
            <a:endCxn id="274442" idx="3"/>
          </p:cNvCxnSpPr>
          <p:nvPr/>
        </p:nvCxnSpPr>
        <p:spPr bwMode="auto">
          <a:xfrm rot="10800000">
            <a:off x="5240338" y="2797175"/>
            <a:ext cx="687387" cy="762000"/>
          </a:xfrm>
          <a:prstGeom prst="curved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8" name="AutoShape 26"/>
          <p:cNvCxnSpPr>
            <a:cxnSpLocks noChangeShapeType="1"/>
            <a:stCxn id="274445" idx="3"/>
            <a:endCxn id="274437" idx="1"/>
          </p:cNvCxnSpPr>
          <p:nvPr/>
        </p:nvCxnSpPr>
        <p:spPr bwMode="auto">
          <a:xfrm flipV="1">
            <a:off x="5240338" y="2098675"/>
            <a:ext cx="687387" cy="2859088"/>
          </a:xfrm>
          <a:prstGeom prst="curved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59" name="Text Box 27"/>
          <p:cNvSpPr txBox="1">
            <a:spLocks noChangeArrowheads="1"/>
          </p:cNvSpPr>
          <p:nvPr/>
        </p:nvSpPr>
        <p:spPr bwMode="auto">
          <a:xfrm>
            <a:off x="3917950" y="866775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4460" name="Text Box 28"/>
          <p:cNvSpPr txBox="1">
            <a:spLocks noChangeArrowheads="1"/>
          </p:cNvSpPr>
          <p:nvPr/>
        </p:nvSpPr>
        <p:spPr bwMode="auto">
          <a:xfrm>
            <a:off x="2314575" y="86677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0]</a:t>
            </a:r>
          </a:p>
        </p:txBody>
      </p:sp>
      <p:sp>
        <p:nvSpPr>
          <p:cNvPr id="274461" name="Text Box 29"/>
          <p:cNvSpPr txBox="1">
            <a:spLocks noChangeArrowheads="1"/>
          </p:cNvSpPr>
          <p:nvPr/>
        </p:nvSpPr>
        <p:spPr bwMode="auto">
          <a:xfrm>
            <a:off x="2314575" y="147637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2" name="Text Box 30"/>
          <p:cNvSpPr txBox="1">
            <a:spLocks noChangeArrowheads="1"/>
          </p:cNvSpPr>
          <p:nvPr/>
        </p:nvSpPr>
        <p:spPr bwMode="auto">
          <a:xfrm>
            <a:off x="6978650" y="132397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5,[x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7297738" y="2139950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5,[x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4" name="Text Box 32"/>
          <p:cNvSpPr txBox="1">
            <a:spLocks noChangeArrowheads="1"/>
          </p:cNvSpPr>
          <p:nvPr/>
        </p:nvSpPr>
        <p:spPr bwMode="auto">
          <a:xfrm>
            <a:off x="7327900" y="28686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5,[x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5" name="Text Box 33"/>
          <p:cNvSpPr txBox="1">
            <a:spLocks noChangeArrowheads="1"/>
          </p:cNvSpPr>
          <p:nvPr/>
        </p:nvSpPr>
        <p:spPr bwMode="auto">
          <a:xfrm>
            <a:off x="2328863" y="22701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6" name="Text Box 34"/>
          <p:cNvSpPr txBox="1">
            <a:spLocks noChangeArrowheads="1"/>
          </p:cNvSpPr>
          <p:nvPr/>
        </p:nvSpPr>
        <p:spPr bwMode="auto">
          <a:xfrm>
            <a:off x="2314575" y="3073400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7" name="Text Box 35"/>
          <p:cNvSpPr txBox="1">
            <a:spLocks noChangeArrowheads="1"/>
          </p:cNvSpPr>
          <p:nvPr/>
        </p:nvSpPr>
        <p:spPr bwMode="auto">
          <a:xfrm>
            <a:off x="2281238" y="3754438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68" name="Text Box 36"/>
          <p:cNvSpPr txBox="1">
            <a:spLocks noChangeArrowheads="1"/>
          </p:cNvSpPr>
          <p:nvPr/>
        </p:nvSpPr>
        <p:spPr bwMode="auto">
          <a:xfrm>
            <a:off x="2300288" y="44815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9]</a:t>
            </a:r>
          </a:p>
        </p:txBody>
      </p:sp>
      <p:sp>
        <p:nvSpPr>
          <p:cNvPr id="274469" name="Text Box 37"/>
          <p:cNvSpPr txBox="1">
            <a:spLocks noChangeArrowheads="1"/>
          </p:cNvSpPr>
          <p:nvPr/>
        </p:nvSpPr>
        <p:spPr bwMode="auto">
          <a:xfrm>
            <a:off x="5159375" y="1323975"/>
            <a:ext cx="21415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9,[x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</a:t>
            </a:r>
          </a:p>
        </p:txBody>
      </p:sp>
      <p:sp>
        <p:nvSpPr>
          <p:cNvPr id="274470" name="Text Box 38"/>
          <p:cNvSpPr txBox="1">
            <a:spLocks noChangeArrowheads="1"/>
          </p:cNvSpPr>
          <p:nvPr/>
        </p:nvSpPr>
        <p:spPr bwMode="auto">
          <a:xfrm>
            <a:off x="7097713" y="1804988"/>
            <a:ext cx="21685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9,[x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8,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</a:t>
            </a:r>
          </a:p>
        </p:txBody>
      </p:sp>
      <p:sp>
        <p:nvSpPr>
          <p:cNvPr id="274471" name="Text Box 39"/>
          <p:cNvSpPr txBox="1">
            <a:spLocks noChangeArrowheads="1"/>
          </p:cNvSpPr>
          <p:nvPr/>
        </p:nvSpPr>
        <p:spPr bwMode="auto">
          <a:xfrm>
            <a:off x="7038975" y="2570163"/>
            <a:ext cx="21986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9,[x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10,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</a:t>
            </a:r>
          </a:p>
        </p:txBody>
      </p:sp>
      <p:sp>
        <p:nvSpPr>
          <p:cNvPr id="274472" name="Text Box 40"/>
          <p:cNvSpPr txBox="1">
            <a:spLocks noChangeArrowheads="1"/>
          </p:cNvSpPr>
          <p:nvPr/>
        </p:nvSpPr>
        <p:spPr bwMode="auto">
          <a:xfrm>
            <a:off x="5408613" y="53943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10,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endParaRPr lang="en-US" sz="2400">
              <a:solidFill>
                <a:schemeClr val="accent1"/>
              </a:solidFill>
              <a:sym typeface="Math B" pitchFamily="2" charset="2"/>
            </a:endParaRPr>
          </a:p>
        </p:txBody>
      </p:sp>
      <p:sp>
        <p:nvSpPr>
          <p:cNvPr id="274473" name="Text Box 41"/>
          <p:cNvSpPr txBox="1">
            <a:spLocks noChangeArrowheads="1"/>
          </p:cNvSpPr>
          <p:nvPr/>
        </p:nvSpPr>
        <p:spPr bwMode="auto">
          <a:xfrm>
            <a:off x="7291388" y="358616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5,[x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8,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4474" name="Text Box 42"/>
          <p:cNvSpPr txBox="1">
            <a:spLocks noChangeArrowheads="1"/>
          </p:cNvSpPr>
          <p:nvPr/>
        </p:nvSpPr>
        <p:spPr bwMode="auto">
          <a:xfrm>
            <a:off x="7002463" y="3287713"/>
            <a:ext cx="219868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9,[x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10,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9]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</a:t>
            </a:r>
          </a:p>
        </p:txBody>
      </p:sp>
    </p:spTree>
    <p:extLst>
      <p:ext uri="{BB962C8B-B14F-4D97-AF65-F5344CB8AC3E}">
        <p14:creationId xmlns:p14="http://schemas.microsoft.com/office/powerpoint/2010/main" val="20134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60" grpId="0"/>
      <p:bldP spid="274461" grpId="0"/>
      <p:bldP spid="274462" grpId="0"/>
      <p:bldP spid="274463" grpId="0"/>
      <p:bldP spid="274464" grpId="0"/>
      <p:bldP spid="274465" grpId="0"/>
      <p:bldP spid="274466" grpId="0"/>
      <p:bldP spid="274467" grpId="0"/>
      <p:bldP spid="274468" grpId="0"/>
      <p:bldP spid="274469" grpId="0"/>
      <p:bldP spid="274469" grpId="1"/>
      <p:bldP spid="274470" grpId="0"/>
      <p:bldP spid="274470" grpId="1"/>
      <p:bldP spid="274471" grpId="0"/>
      <p:bldP spid="274471" grpId="1"/>
      <p:bldP spid="274472" grpId="0"/>
      <p:bldP spid="274473" grpId="0"/>
      <p:bldP spid="274474" grpId="0"/>
      <p:bldP spid="274474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381000" y="595313"/>
            <a:ext cx="7178675" cy="60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begin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proc p() is</a:t>
            </a:r>
            <a:r>
              <a:rPr lang="en-US" sz="2400" baseline="30000" dirty="0"/>
              <a:t>1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if [b]</a:t>
            </a:r>
            <a:r>
              <a:rPr lang="en-US" sz="2400" baseline="30000" dirty="0"/>
              <a:t>2</a:t>
            </a:r>
            <a:r>
              <a:rPr lang="en-US" sz="2400" dirty="0"/>
              <a:t>  then (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-1]</a:t>
            </a:r>
            <a:r>
              <a:rPr lang="en-US" sz="2400" baseline="30000" dirty="0"/>
              <a:t>3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[call p()]</a:t>
            </a:r>
            <a:r>
              <a:rPr lang="en-US" sz="2400" baseline="30000" dirty="0"/>
              <a:t>4</a:t>
            </a:r>
            <a:r>
              <a:rPr lang="en-US" sz="2400" baseline="-25000" dirty="0"/>
              <a:t>5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+ 1]</a:t>
            </a:r>
            <a:r>
              <a:rPr lang="en-US" sz="2400" baseline="30000" dirty="0"/>
              <a:t>6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)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[x := -2* a + 5]</a:t>
            </a:r>
            <a:r>
              <a:rPr lang="en-US" sz="2400" baseline="30000" dirty="0"/>
              <a:t>7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8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[a=7]</a:t>
            </a:r>
            <a:r>
              <a:rPr lang="en-US" sz="2400" baseline="30000" dirty="0"/>
              <a:t>9</a:t>
            </a:r>
            <a:r>
              <a:rPr lang="en-US" sz="2400" dirty="0"/>
              <a:t> ; [call p()]</a:t>
            </a:r>
            <a:r>
              <a:rPr lang="en-US" sz="2400" baseline="30000" dirty="0"/>
              <a:t>10</a:t>
            </a:r>
            <a:r>
              <a:rPr lang="en-US" sz="2400" baseline="-25000" dirty="0"/>
              <a:t>11 </a:t>
            </a:r>
            <a:r>
              <a:rPr lang="en-US" sz="2400" dirty="0"/>
              <a:t>; [print(x)]</a:t>
            </a:r>
            <a:r>
              <a:rPr lang="en-US" sz="2400" baseline="30000" dirty="0"/>
              <a:t>12</a:t>
            </a:r>
            <a:r>
              <a:rPr lang="en-US" sz="2400" dirty="0"/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13</a:t>
            </a:r>
            <a:r>
              <a:rPr lang="en-US" sz="2400" dirty="0"/>
              <a:t> </a:t>
            </a:r>
          </a:p>
        </p:txBody>
      </p:sp>
      <p:sp>
        <p:nvSpPr>
          <p:cNvPr id="491527" name="Text Box 7"/>
          <p:cNvSpPr txBox="1">
            <a:spLocks noChangeArrowheads="1"/>
          </p:cNvSpPr>
          <p:nvPr/>
        </p:nvSpPr>
        <p:spPr bwMode="auto">
          <a:xfrm>
            <a:off x="3819525" y="2006600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a=7</a:t>
            </a:r>
          </a:p>
        </p:txBody>
      </p:sp>
      <p:sp>
        <p:nvSpPr>
          <p:cNvPr id="491528" name="Text Box 8"/>
          <p:cNvSpPr txBox="1">
            <a:spLocks noChangeArrowheads="1"/>
          </p:cNvSpPr>
          <p:nvPr/>
        </p:nvSpPr>
        <p:spPr bwMode="auto">
          <a:xfrm>
            <a:off x="3825875" y="2754313"/>
            <a:ext cx="1189038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10</a:t>
            </a:r>
            <a:endParaRPr lang="en-US" sz="2400"/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3832225" y="3530600"/>
            <a:ext cx="1189038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11</a:t>
            </a:r>
            <a:endParaRPr lang="en-US" sz="2400"/>
          </a:p>
        </p:txBody>
      </p:sp>
      <p:sp>
        <p:nvSpPr>
          <p:cNvPr id="491530" name="Text Box 10"/>
          <p:cNvSpPr txBox="1">
            <a:spLocks noChangeArrowheads="1"/>
          </p:cNvSpPr>
          <p:nvPr/>
        </p:nvSpPr>
        <p:spPr bwMode="auto">
          <a:xfrm>
            <a:off x="3827463" y="4321175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print(x)</a:t>
            </a:r>
          </a:p>
        </p:txBody>
      </p:sp>
      <p:cxnSp>
        <p:nvCxnSpPr>
          <p:cNvPr id="491531" name="AutoShape 11"/>
          <p:cNvCxnSpPr>
            <a:cxnSpLocks noChangeShapeType="1"/>
            <a:stCxn id="491527" idx="2"/>
            <a:endCxn id="491528" idx="0"/>
          </p:cNvCxnSpPr>
          <p:nvPr/>
        </p:nvCxnSpPr>
        <p:spPr bwMode="auto">
          <a:xfrm>
            <a:off x="4421188" y="2473325"/>
            <a:ext cx="0" cy="28098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32" name="AutoShape 12"/>
          <p:cNvCxnSpPr>
            <a:cxnSpLocks noChangeShapeType="1"/>
            <a:stCxn id="491529" idx="2"/>
            <a:endCxn id="491530" idx="0"/>
          </p:cNvCxnSpPr>
          <p:nvPr/>
        </p:nvCxnSpPr>
        <p:spPr bwMode="auto">
          <a:xfrm>
            <a:off x="4427538" y="3997325"/>
            <a:ext cx="1587" cy="3238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7186613" y="839788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491534" name="Text Box 14"/>
          <p:cNvSpPr txBox="1">
            <a:spLocks noChangeArrowheads="1"/>
          </p:cNvSpPr>
          <p:nvPr/>
        </p:nvSpPr>
        <p:spPr bwMode="auto">
          <a:xfrm>
            <a:off x="7192963" y="1587500"/>
            <a:ext cx="1189037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If( … )</a:t>
            </a:r>
          </a:p>
        </p:txBody>
      </p:sp>
      <p:cxnSp>
        <p:nvCxnSpPr>
          <p:cNvPr id="491535" name="AutoShape 15"/>
          <p:cNvCxnSpPr>
            <a:cxnSpLocks noChangeShapeType="1"/>
            <a:stCxn id="491533" idx="2"/>
            <a:endCxn id="491534" idx="0"/>
          </p:cNvCxnSpPr>
          <p:nvPr/>
        </p:nvCxnSpPr>
        <p:spPr bwMode="auto">
          <a:xfrm>
            <a:off x="7788275" y="1306513"/>
            <a:ext cx="0" cy="28098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sp>
        <p:nvSpPr>
          <p:cNvPr id="491536" name="Text Box 16"/>
          <p:cNvSpPr txBox="1">
            <a:spLocks noChangeArrowheads="1"/>
          </p:cNvSpPr>
          <p:nvPr/>
        </p:nvSpPr>
        <p:spPr bwMode="auto">
          <a:xfrm>
            <a:off x="5970588" y="2359025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a=a-1</a:t>
            </a:r>
          </a:p>
        </p:txBody>
      </p:sp>
      <p:sp>
        <p:nvSpPr>
          <p:cNvPr id="491537" name="Text Box 17"/>
          <p:cNvSpPr txBox="1">
            <a:spLocks noChangeArrowheads="1"/>
          </p:cNvSpPr>
          <p:nvPr/>
        </p:nvSpPr>
        <p:spPr bwMode="auto">
          <a:xfrm>
            <a:off x="5976938" y="3106738"/>
            <a:ext cx="1189037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4</a:t>
            </a:r>
            <a:endParaRPr lang="en-US" sz="2400"/>
          </a:p>
        </p:txBody>
      </p:sp>
      <p:sp>
        <p:nvSpPr>
          <p:cNvPr id="491538" name="Text Box 18"/>
          <p:cNvSpPr txBox="1">
            <a:spLocks noChangeArrowheads="1"/>
          </p:cNvSpPr>
          <p:nvPr/>
        </p:nvSpPr>
        <p:spPr bwMode="auto">
          <a:xfrm>
            <a:off x="5983288" y="3883025"/>
            <a:ext cx="1189037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5</a:t>
            </a:r>
            <a:endParaRPr lang="en-US" sz="2400"/>
          </a:p>
        </p:txBody>
      </p:sp>
      <p:sp>
        <p:nvSpPr>
          <p:cNvPr id="491539" name="Text Box 19"/>
          <p:cNvSpPr txBox="1">
            <a:spLocks noChangeArrowheads="1"/>
          </p:cNvSpPr>
          <p:nvPr/>
        </p:nvSpPr>
        <p:spPr bwMode="auto">
          <a:xfrm>
            <a:off x="5978525" y="4673600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a=a+1</a:t>
            </a:r>
          </a:p>
        </p:txBody>
      </p:sp>
      <p:cxnSp>
        <p:nvCxnSpPr>
          <p:cNvPr id="491540" name="AutoShape 20"/>
          <p:cNvCxnSpPr>
            <a:cxnSpLocks noChangeShapeType="1"/>
            <a:stCxn id="491536" idx="2"/>
            <a:endCxn id="491537" idx="0"/>
          </p:cNvCxnSpPr>
          <p:nvPr/>
        </p:nvCxnSpPr>
        <p:spPr bwMode="auto">
          <a:xfrm>
            <a:off x="6572250" y="2825750"/>
            <a:ext cx="0" cy="28098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1" name="AutoShape 21"/>
          <p:cNvCxnSpPr>
            <a:cxnSpLocks noChangeShapeType="1"/>
            <a:stCxn id="491538" idx="2"/>
            <a:endCxn id="491539" idx="0"/>
          </p:cNvCxnSpPr>
          <p:nvPr/>
        </p:nvCxnSpPr>
        <p:spPr bwMode="auto">
          <a:xfrm>
            <a:off x="6578600" y="4349750"/>
            <a:ext cx="1588" cy="3238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2" name="AutoShape 22"/>
          <p:cNvCxnSpPr>
            <a:cxnSpLocks noChangeShapeType="1"/>
            <a:stCxn id="491534" idx="1"/>
            <a:endCxn id="491536" idx="0"/>
          </p:cNvCxnSpPr>
          <p:nvPr/>
        </p:nvCxnSpPr>
        <p:spPr bwMode="auto">
          <a:xfrm flipH="1">
            <a:off x="6572250" y="1820863"/>
            <a:ext cx="620713" cy="538162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sp>
        <p:nvSpPr>
          <p:cNvPr id="491543" name="Text Box 23"/>
          <p:cNvSpPr txBox="1">
            <a:spLocks noChangeArrowheads="1"/>
          </p:cNvSpPr>
          <p:nvPr/>
        </p:nvSpPr>
        <p:spPr bwMode="auto">
          <a:xfrm>
            <a:off x="7219950" y="5445125"/>
            <a:ext cx="1671638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x=-2a+5</a:t>
            </a:r>
          </a:p>
        </p:txBody>
      </p:sp>
      <p:sp>
        <p:nvSpPr>
          <p:cNvPr id="491544" name="Text Box 24"/>
          <p:cNvSpPr txBox="1">
            <a:spLocks noChangeArrowheads="1"/>
          </p:cNvSpPr>
          <p:nvPr/>
        </p:nvSpPr>
        <p:spPr bwMode="auto">
          <a:xfrm>
            <a:off x="7688263" y="6296025"/>
            <a:ext cx="1203325" cy="466725"/>
          </a:xfrm>
          <a:prstGeom prst="rect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end</a:t>
            </a:r>
          </a:p>
        </p:txBody>
      </p:sp>
      <p:cxnSp>
        <p:nvCxnSpPr>
          <p:cNvPr id="491545" name="AutoShape 25"/>
          <p:cNvCxnSpPr>
            <a:cxnSpLocks noChangeShapeType="1"/>
            <a:stCxn id="491539" idx="2"/>
            <a:endCxn id="491543" idx="1"/>
          </p:cNvCxnSpPr>
          <p:nvPr/>
        </p:nvCxnSpPr>
        <p:spPr bwMode="auto">
          <a:xfrm>
            <a:off x="6580188" y="5140325"/>
            <a:ext cx="639762" cy="538163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6" name="AutoShape 26"/>
          <p:cNvCxnSpPr>
            <a:cxnSpLocks noChangeShapeType="1"/>
            <a:stCxn id="491543" idx="2"/>
            <a:endCxn id="491544" idx="0"/>
          </p:cNvCxnSpPr>
          <p:nvPr/>
        </p:nvCxnSpPr>
        <p:spPr bwMode="auto">
          <a:xfrm>
            <a:off x="8056563" y="5911850"/>
            <a:ext cx="233362" cy="3841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7" name="AutoShape 27"/>
          <p:cNvCxnSpPr>
            <a:cxnSpLocks noChangeShapeType="1"/>
            <a:stCxn id="491534" idx="2"/>
            <a:endCxn id="491543" idx="0"/>
          </p:cNvCxnSpPr>
          <p:nvPr/>
        </p:nvCxnSpPr>
        <p:spPr bwMode="auto">
          <a:xfrm>
            <a:off x="7788275" y="2054225"/>
            <a:ext cx="268288" cy="339090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8" name="AutoShape 28"/>
          <p:cNvCxnSpPr>
            <a:cxnSpLocks noChangeShapeType="1"/>
            <a:stCxn id="491528" idx="3"/>
            <a:endCxn id="491533" idx="1"/>
          </p:cNvCxnSpPr>
          <p:nvPr/>
        </p:nvCxnSpPr>
        <p:spPr bwMode="auto">
          <a:xfrm flipV="1">
            <a:off x="5014913" y="1073150"/>
            <a:ext cx="2171700" cy="1914525"/>
          </a:xfrm>
          <a:prstGeom prst="curvedConnector3">
            <a:avLst>
              <a:gd name="adj1" fmla="val 18565"/>
            </a:avLst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49" name="AutoShape 29"/>
          <p:cNvCxnSpPr>
            <a:cxnSpLocks noChangeShapeType="1"/>
            <a:stCxn id="491537" idx="1"/>
            <a:endCxn id="491533" idx="1"/>
          </p:cNvCxnSpPr>
          <p:nvPr/>
        </p:nvCxnSpPr>
        <p:spPr bwMode="auto">
          <a:xfrm rot="10800000" flipH="1">
            <a:off x="5976938" y="1073150"/>
            <a:ext cx="1209675" cy="2266950"/>
          </a:xfrm>
          <a:prstGeom prst="curvedConnector3">
            <a:avLst>
              <a:gd name="adj1" fmla="val -18898"/>
            </a:avLst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50" name="AutoShape 30"/>
          <p:cNvCxnSpPr>
            <a:cxnSpLocks noChangeShapeType="1"/>
            <a:stCxn id="491544" idx="1"/>
            <a:endCxn id="491529" idx="3"/>
          </p:cNvCxnSpPr>
          <p:nvPr/>
        </p:nvCxnSpPr>
        <p:spPr bwMode="auto">
          <a:xfrm rot="10800000">
            <a:off x="5021263" y="3763963"/>
            <a:ext cx="2667000" cy="2765425"/>
          </a:xfrm>
          <a:prstGeom prst="curvedConnector3">
            <a:avLst>
              <a:gd name="adj1" fmla="val 85889"/>
            </a:avLst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cxnSp>
        <p:nvCxnSpPr>
          <p:cNvPr id="491551" name="AutoShape 31"/>
          <p:cNvCxnSpPr>
            <a:cxnSpLocks noChangeShapeType="1"/>
            <a:stCxn id="491544" idx="1"/>
            <a:endCxn id="491538" idx="1"/>
          </p:cNvCxnSpPr>
          <p:nvPr/>
        </p:nvCxnSpPr>
        <p:spPr bwMode="auto">
          <a:xfrm rot="10800000">
            <a:off x="5983288" y="4116388"/>
            <a:ext cx="1704975" cy="2413000"/>
          </a:xfrm>
          <a:prstGeom prst="curvedConnector3">
            <a:avLst>
              <a:gd name="adj1" fmla="val 113407"/>
            </a:avLst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  <a:effectLst/>
        </p:spPr>
      </p:cxnSp>
      <p:sp>
        <p:nvSpPr>
          <p:cNvPr id="491552" name="Text Box 32"/>
          <p:cNvSpPr txBox="1">
            <a:spLocks noChangeArrowheads="1"/>
          </p:cNvSpPr>
          <p:nvPr/>
        </p:nvSpPr>
        <p:spPr bwMode="auto">
          <a:xfrm>
            <a:off x="6537325" y="95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10:[x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491553" name="Text Box 33"/>
          <p:cNvSpPr txBox="1">
            <a:spLocks noChangeArrowheads="1"/>
          </p:cNvSpPr>
          <p:nvPr/>
        </p:nvSpPr>
        <p:spPr bwMode="auto">
          <a:xfrm>
            <a:off x="2124075" y="22971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491554" name="Text Box 34"/>
          <p:cNvSpPr txBox="1">
            <a:spLocks noChangeArrowheads="1"/>
          </p:cNvSpPr>
          <p:nvPr/>
        </p:nvSpPr>
        <p:spPr bwMode="auto">
          <a:xfrm>
            <a:off x="3186113" y="14589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0]</a:t>
            </a:r>
          </a:p>
        </p:txBody>
      </p:sp>
      <p:sp>
        <p:nvSpPr>
          <p:cNvPr id="491555" name="Text Box 35"/>
          <p:cNvSpPr txBox="1">
            <a:spLocks noChangeArrowheads="1"/>
          </p:cNvSpPr>
          <p:nvPr/>
        </p:nvSpPr>
        <p:spPr bwMode="auto">
          <a:xfrm>
            <a:off x="5260975" y="170497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10:[x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491556" name="Text Box 36"/>
          <p:cNvSpPr txBox="1">
            <a:spLocks noChangeArrowheads="1"/>
          </p:cNvSpPr>
          <p:nvPr/>
        </p:nvSpPr>
        <p:spPr bwMode="auto">
          <a:xfrm>
            <a:off x="5013325" y="2700338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10:[x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57" name="Text Box 37"/>
          <p:cNvSpPr txBox="1">
            <a:spLocks noChangeArrowheads="1"/>
          </p:cNvSpPr>
          <p:nvPr/>
        </p:nvSpPr>
        <p:spPr bwMode="auto">
          <a:xfrm>
            <a:off x="6556375" y="38576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4:[x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58" name="Text Box 38"/>
          <p:cNvSpPr txBox="1">
            <a:spLocks noChangeArrowheads="1"/>
          </p:cNvSpPr>
          <p:nvPr/>
        </p:nvSpPr>
        <p:spPr bwMode="auto">
          <a:xfrm>
            <a:off x="7242175" y="49117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4:[x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59" name="Text Box 39"/>
          <p:cNvSpPr txBox="1">
            <a:spLocks noChangeArrowheads="1"/>
          </p:cNvSpPr>
          <p:nvPr/>
        </p:nvSpPr>
        <p:spPr bwMode="auto">
          <a:xfrm>
            <a:off x="5707063" y="6067425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4:[x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60" name="Text Box 40"/>
          <p:cNvSpPr txBox="1">
            <a:spLocks noChangeArrowheads="1"/>
          </p:cNvSpPr>
          <p:nvPr/>
        </p:nvSpPr>
        <p:spPr bwMode="auto">
          <a:xfrm>
            <a:off x="7165975" y="3344863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10:[x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61" name="Text Box 41"/>
          <p:cNvSpPr txBox="1">
            <a:spLocks noChangeArrowheads="1"/>
          </p:cNvSpPr>
          <p:nvPr/>
        </p:nvSpPr>
        <p:spPr bwMode="auto">
          <a:xfrm>
            <a:off x="7186613" y="3768725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4:[x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62" name="Text Box 42"/>
          <p:cNvSpPr txBox="1">
            <a:spLocks noChangeArrowheads="1"/>
          </p:cNvSpPr>
          <p:nvPr/>
        </p:nvSpPr>
        <p:spPr bwMode="auto">
          <a:xfrm>
            <a:off x="6999288" y="4321175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4:[x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6]</a:t>
            </a:r>
          </a:p>
        </p:txBody>
      </p:sp>
      <p:sp>
        <p:nvSpPr>
          <p:cNvPr id="491563" name="Text Box 43"/>
          <p:cNvSpPr txBox="1">
            <a:spLocks noChangeArrowheads="1"/>
          </p:cNvSpPr>
          <p:nvPr/>
        </p:nvSpPr>
        <p:spPr bwMode="auto">
          <a:xfrm>
            <a:off x="5167313" y="5140325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4:[x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-7,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491564" name="Text Box 44"/>
          <p:cNvSpPr txBox="1">
            <a:spLocks noChangeArrowheads="1"/>
          </p:cNvSpPr>
          <p:nvPr/>
        </p:nvSpPr>
        <p:spPr bwMode="auto">
          <a:xfrm>
            <a:off x="5105400" y="5683250"/>
            <a:ext cx="21145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4:[x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31418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2" grpId="0"/>
      <p:bldP spid="491553" grpId="0"/>
      <p:bldP spid="491554" grpId="0"/>
      <p:bldP spid="491555" grpId="0"/>
      <p:bldP spid="491556" grpId="0"/>
      <p:bldP spid="491557" grpId="0"/>
      <p:bldP spid="491558" grpId="0"/>
      <p:bldP spid="491559" grpId="0"/>
      <p:bldP spid="491560" grpId="0"/>
      <p:bldP spid="491561" grpId="0"/>
      <p:bldP spid="491562" grpId="0"/>
      <p:bldP spid="491563" grpId="0"/>
      <p:bldP spid="4915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y:=x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2590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z:=1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3505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0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z=z*y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y=y-1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62200" y="431358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y:=0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990600" y="2324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990600" y="3238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  <a:endCxn id="12" idx="0"/>
          </p:cNvCxnSpPr>
          <p:nvPr/>
        </p:nvCxnSpPr>
        <p:spPr>
          <a:xfrm>
            <a:off x="1905000" y="3695700"/>
            <a:ext cx="1104900" cy="6178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762000" y="5295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990600" y="4152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9" idx="1"/>
          </p:cNvCxnSpPr>
          <p:nvPr/>
        </p:nvCxnSpPr>
        <p:spPr>
          <a:xfrm rot="5400000" flipH="1">
            <a:off x="-304800" y="4610100"/>
            <a:ext cx="2476500" cy="647700"/>
          </a:xfrm>
          <a:prstGeom prst="bentConnector4">
            <a:avLst>
              <a:gd name="adj1" fmla="val -923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31236" y="2133600"/>
            <a:ext cx="381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 = in(1)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(y,1) }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31236" y="3048000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 = in(2) \ { (</a:t>
            </a:r>
            <a:r>
              <a:rPr lang="en-US" dirty="0" err="1" smtClean="0"/>
              <a:t>z,l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(z,2) }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72200" y="1981200"/>
            <a:ext cx="2505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in(1) = { (x,?), (y,?), (z,?) } </a:t>
            </a:r>
          </a:p>
          <a:p>
            <a:r>
              <a:rPr lang="en-US" dirty="0" smtClean="0"/>
              <a:t>in(2) = out(1)</a:t>
            </a:r>
          </a:p>
          <a:p>
            <a:r>
              <a:rPr lang="en-US" dirty="0" smtClean="0"/>
              <a:t>in(3) = out(2) U out(5)</a:t>
            </a:r>
          </a:p>
          <a:p>
            <a:r>
              <a:rPr lang="en-US" dirty="0" smtClean="0"/>
              <a:t>in(4) = out(3)</a:t>
            </a:r>
          </a:p>
          <a:p>
            <a:r>
              <a:rPr lang="en-US" dirty="0" smtClean="0"/>
              <a:t>in(5) = out(4)</a:t>
            </a:r>
          </a:p>
          <a:p>
            <a:r>
              <a:rPr lang="en-US" dirty="0" smtClean="0"/>
              <a:t>in(6) = out(3)</a:t>
            </a:r>
          </a:p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55036" y="5334000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out(4) = in(4) \ { (</a:t>
            </a:r>
            <a:r>
              <a:rPr lang="en-US" dirty="0" err="1" smtClean="0"/>
              <a:t>z,l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(z,4) }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55036" y="6183868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out(5) = in(5)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(y,5) 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09800" y="4736068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out(6) = in(6)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(y,6) }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2088" y="389614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in(3)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848100" y="4229100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Functional Approach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meaning of a procedure is mapping from states into states</a:t>
            </a:r>
          </a:p>
          <a:p>
            <a:r>
              <a:rPr lang="en-US"/>
              <a:t>The abstract meaning of a procedure is </a:t>
            </a:r>
            <a:r>
              <a:rPr lang="en-US">
                <a:cs typeface="Times New Roman" pitchFamily="18" charset="0"/>
              </a:rPr>
              <a:t>function from an abstract state  to abstract states</a:t>
            </a:r>
          </a:p>
        </p:txBody>
      </p:sp>
    </p:spTree>
    <p:extLst>
      <p:ext uri="{BB962C8B-B14F-4D97-AF65-F5344CB8AC3E}">
        <p14:creationId xmlns:p14="http://schemas.microsoft.com/office/powerpoint/2010/main" val="5776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381000" y="595313"/>
            <a:ext cx="7178675" cy="60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begin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proc p() is</a:t>
            </a:r>
            <a:r>
              <a:rPr lang="en-US" sz="2400" baseline="30000" dirty="0"/>
              <a:t>1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if [b]</a:t>
            </a:r>
            <a:r>
              <a:rPr lang="en-US" sz="2400" baseline="30000" dirty="0"/>
              <a:t>2</a:t>
            </a:r>
            <a:r>
              <a:rPr lang="en-US" sz="2400" dirty="0"/>
              <a:t>  then (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-1]</a:t>
            </a:r>
            <a:r>
              <a:rPr lang="en-US" sz="2400" baseline="30000" dirty="0"/>
              <a:t>3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[call p()]</a:t>
            </a:r>
            <a:r>
              <a:rPr lang="en-US" sz="2400" baseline="30000" dirty="0"/>
              <a:t>4</a:t>
            </a:r>
            <a:r>
              <a:rPr lang="en-US" sz="2400" baseline="-25000" dirty="0"/>
              <a:t>5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+ 1]</a:t>
            </a:r>
            <a:r>
              <a:rPr lang="en-US" sz="2400" baseline="30000" dirty="0"/>
              <a:t>6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)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[x := -2* a + 5]</a:t>
            </a:r>
            <a:r>
              <a:rPr lang="en-US" sz="2400" baseline="30000" dirty="0"/>
              <a:t>7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8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[a=7]</a:t>
            </a:r>
            <a:r>
              <a:rPr lang="en-US" sz="2400" baseline="30000" dirty="0"/>
              <a:t>9</a:t>
            </a:r>
            <a:r>
              <a:rPr lang="en-US" sz="2400" dirty="0"/>
              <a:t> ; [call p()]</a:t>
            </a:r>
            <a:r>
              <a:rPr lang="en-US" sz="2400" baseline="30000" dirty="0"/>
              <a:t>10</a:t>
            </a:r>
            <a:r>
              <a:rPr lang="en-US" sz="2400" baseline="-25000" dirty="0"/>
              <a:t>11 </a:t>
            </a:r>
            <a:r>
              <a:rPr lang="en-US" sz="2400" dirty="0"/>
              <a:t>; [print(x)]</a:t>
            </a:r>
            <a:r>
              <a:rPr lang="en-US" sz="2400" baseline="30000" dirty="0"/>
              <a:t>12</a:t>
            </a:r>
            <a:r>
              <a:rPr lang="en-US" sz="2400" dirty="0"/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 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3819525" y="2006600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a=7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825875" y="2754313"/>
            <a:ext cx="11890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10</a:t>
            </a:r>
            <a:endParaRPr lang="en-US" sz="2400"/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3832225" y="3530600"/>
            <a:ext cx="11890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11</a:t>
            </a:r>
            <a:endParaRPr lang="en-US" sz="2400"/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3827463" y="432117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print(x)</a:t>
            </a:r>
          </a:p>
        </p:txBody>
      </p:sp>
      <p:cxnSp>
        <p:nvCxnSpPr>
          <p:cNvPr id="276488" name="AutoShape 8"/>
          <p:cNvCxnSpPr>
            <a:cxnSpLocks noChangeShapeType="1"/>
            <a:stCxn id="276484" idx="2"/>
            <a:endCxn id="276485" idx="0"/>
          </p:cNvCxnSpPr>
          <p:nvPr/>
        </p:nvCxnSpPr>
        <p:spPr bwMode="auto">
          <a:xfrm>
            <a:off x="4421188" y="2473325"/>
            <a:ext cx="0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489" name="AutoShape 9"/>
          <p:cNvCxnSpPr>
            <a:cxnSpLocks noChangeShapeType="1"/>
            <a:stCxn id="276486" idx="2"/>
            <a:endCxn id="276487" idx="0"/>
          </p:cNvCxnSpPr>
          <p:nvPr/>
        </p:nvCxnSpPr>
        <p:spPr bwMode="auto">
          <a:xfrm>
            <a:off x="4427538" y="3997325"/>
            <a:ext cx="1587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7186613" y="839788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7192963" y="1587500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If( … )</a:t>
            </a:r>
          </a:p>
        </p:txBody>
      </p:sp>
      <p:cxnSp>
        <p:nvCxnSpPr>
          <p:cNvPr id="276492" name="AutoShape 12"/>
          <p:cNvCxnSpPr>
            <a:cxnSpLocks noChangeShapeType="1"/>
            <a:stCxn id="276490" idx="2"/>
            <a:endCxn id="276491" idx="0"/>
          </p:cNvCxnSpPr>
          <p:nvPr/>
        </p:nvCxnSpPr>
        <p:spPr bwMode="auto">
          <a:xfrm>
            <a:off x="7788275" y="1306513"/>
            <a:ext cx="0" cy="280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5970588" y="235902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a=a-1</a:t>
            </a:r>
          </a:p>
        </p:txBody>
      </p:sp>
      <p:sp>
        <p:nvSpPr>
          <p:cNvPr id="276494" name="Text Box 14"/>
          <p:cNvSpPr txBox="1">
            <a:spLocks noChangeArrowheads="1"/>
          </p:cNvSpPr>
          <p:nvPr/>
        </p:nvSpPr>
        <p:spPr bwMode="auto">
          <a:xfrm>
            <a:off x="5976938" y="3106738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4</a:t>
            </a:r>
            <a:endParaRPr lang="en-US" sz="2400"/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5983288" y="3883025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5</a:t>
            </a:r>
            <a:endParaRPr lang="en-US" sz="2400"/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5978525" y="4673600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a=a+1</a:t>
            </a:r>
          </a:p>
        </p:txBody>
      </p:sp>
      <p:cxnSp>
        <p:nvCxnSpPr>
          <p:cNvPr id="276497" name="AutoShape 17"/>
          <p:cNvCxnSpPr>
            <a:cxnSpLocks noChangeShapeType="1"/>
            <a:stCxn id="276493" idx="2"/>
            <a:endCxn id="276494" idx="0"/>
          </p:cNvCxnSpPr>
          <p:nvPr/>
        </p:nvCxnSpPr>
        <p:spPr bwMode="auto">
          <a:xfrm>
            <a:off x="6572250" y="2825750"/>
            <a:ext cx="0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498" name="AutoShape 18"/>
          <p:cNvCxnSpPr>
            <a:cxnSpLocks noChangeShapeType="1"/>
            <a:stCxn id="276495" idx="2"/>
            <a:endCxn id="276496" idx="0"/>
          </p:cNvCxnSpPr>
          <p:nvPr/>
        </p:nvCxnSpPr>
        <p:spPr bwMode="auto">
          <a:xfrm>
            <a:off x="6578600" y="4349750"/>
            <a:ext cx="1588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499" name="AutoShape 19"/>
          <p:cNvCxnSpPr>
            <a:cxnSpLocks noChangeShapeType="1"/>
            <a:stCxn id="276491" idx="1"/>
            <a:endCxn id="276493" idx="0"/>
          </p:cNvCxnSpPr>
          <p:nvPr/>
        </p:nvCxnSpPr>
        <p:spPr bwMode="auto">
          <a:xfrm flipH="1">
            <a:off x="6572250" y="1820863"/>
            <a:ext cx="620713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7219950" y="5445125"/>
            <a:ext cx="16716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x=-2a+5</a:t>
            </a:r>
          </a:p>
        </p:txBody>
      </p:sp>
      <p:sp>
        <p:nvSpPr>
          <p:cNvPr id="276501" name="Text Box 21"/>
          <p:cNvSpPr txBox="1">
            <a:spLocks noChangeArrowheads="1"/>
          </p:cNvSpPr>
          <p:nvPr/>
        </p:nvSpPr>
        <p:spPr bwMode="auto">
          <a:xfrm>
            <a:off x="7688263" y="629602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end</a:t>
            </a:r>
          </a:p>
        </p:txBody>
      </p:sp>
      <p:cxnSp>
        <p:nvCxnSpPr>
          <p:cNvPr id="276502" name="AutoShape 22"/>
          <p:cNvCxnSpPr>
            <a:cxnSpLocks noChangeShapeType="1"/>
            <a:stCxn id="276496" idx="2"/>
            <a:endCxn id="276500" idx="1"/>
          </p:cNvCxnSpPr>
          <p:nvPr/>
        </p:nvCxnSpPr>
        <p:spPr bwMode="auto">
          <a:xfrm>
            <a:off x="6580188" y="5140325"/>
            <a:ext cx="639762" cy="538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03" name="AutoShape 23"/>
          <p:cNvCxnSpPr>
            <a:cxnSpLocks noChangeShapeType="1"/>
            <a:stCxn id="276500" idx="2"/>
            <a:endCxn id="276501" idx="0"/>
          </p:cNvCxnSpPr>
          <p:nvPr/>
        </p:nvCxnSpPr>
        <p:spPr bwMode="auto">
          <a:xfrm>
            <a:off x="8056563" y="5911850"/>
            <a:ext cx="23336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04" name="AutoShape 24"/>
          <p:cNvCxnSpPr>
            <a:cxnSpLocks noChangeShapeType="1"/>
            <a:stCxn id="276491" idx="2"/>
            <a:endCxn id="276500" idx="0"/>
          </p:cNvCxnSpPr>
          <p:nvPr/>
        </p:nvCxnSpPr>
        <p:spPr bwMode="auto">
          <a:xfrm>
            <a:off x="7788275" y="2054225"/>
            <a:ext cx="268288" cy="339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510" name="Text Box 30"/>
          <p:cNvSpPr txBox="1">
            <a:spLocks noChangeArrowheads="1"/>
          </p:cNvSpPr>
          <p:nvPr/>
        </p:nvSpPr>
        <p:spPr bwMode="auto">
          <a:xfrm>
            <a:off x="2124075" y="22971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6511" name="Text Box 31"/>
          <p:cNvSpPr txBox="1">
            <a:spLocks noChangeArrowheads="1"/>
          </p:cNvSpPr>
          <p:nvPr/>
        </p:nvSpPr>
        <p:spPr bwMode="auto">
          <a:xfrm>
            <a:off x="3186113" y="14589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0]</a:t>
            </a:r>
          </a:p>
        </p:txBody>
      </p:sp>
      <p:sp>
        <p:nvSpPr>
          <p:cNvPr id="276519" name="Text Box 39"/>
          <p:cNvSpPr txBox="1">
            <a:spLocks noChangeArrowheads="1"/>
          </p:cNvSpPr>
          <p:nvPr/>
        </p:nvSpPr>
        <p:spPr bwMode="auto">
          <a:xfrm>
            <a:off x="5983288" y="133350"/>
            <a:ext cx="2908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6520" name="Text Box 40"/>
          <p:cNvSpPr txBox="1">
            <a:spLocks noChangeArrowheads="1"/>
          </p:cNvSpPr>
          <p:nvPr/>
        </p:nvSpPr>
        <p:spPr bwMode="auto">
          <a:xfrm>
            <a:off x="5661025" y="133350"/>
            <a:ext cx="3482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e.</a:t>
            </a:r>
            <a:r>
              <a:rPr lang="en-US" sz="2400">
                <a:solidFill>
                  <a:schemeClr val="accent1"/>
                </a:solidFill>
              </a:rPr>
              <a:t>[x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-2e(a)+5, a</a:t>
            </a:r>
            <a:r>
              <a:rPr lang="en-US" sz="240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accent1"/>
                </a:solidFill>
                <a:sym typeface="Symbol" pitchFamily="18" charset="2"/>
              </a:rPr>
              <a:t> e(a)]</a:t>
            </a:r>
          </a:p>
        </p:txBody>
      </p:sp>
      <p:cxnSp>
        <p:nvCxnSpPr>
          <p:cNvPr id="276521" name="AutoShape 41"/>
          <p:cNvCxnSpPr>
            <a:cxnSpLocks noChangeShapeType="1"/>
            <a:stCxn id="276485" idx="2"/>
            <a:endCxn id="276486" idx="0"/>
          </p:cNvCxnSpPr>
          <p:nvPr/>
        </p:nvCxnSpPr>
        <p:spPr bwMode="auto">
          <a:xfrm>
            <a:off x="4421188" y="3221038"/>
            <a:ext cx="6350" cy="309562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76522" name="Text Box 42"/>
          <p:cNvSpPr txBox="1">
            <a:spLocks noChangeArrowheads="1"/>
          </p:cNvSpPr>
          <p:nvPr/>
        </p:nvSpPr>
        <p:spPr bwMode="auto">
          <a:xfrm>
            <a:off x="2151063" y="3302000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-9,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sp>
        <p:nvSpPr>
          <p:cNvPr id="276523" name="Text Box 43"/>
          <p:cNvSpPr txBox="1">
            <a:spLocks noChangeArrowheads="1"/>
          </p:cNvSpPr>
          <p:nvPr/>
        </p:nvSpPr>
        <p:spPr bwMode="auto">
          <a:xfrm>
            <a:off x="2081213" y="3925888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-9,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7]</a:t>
            </a:r>
          </a:p>
        </p:txBody>
      </p:sp>
      <p:cxnSp>
        <p:nvCxnSpPr>
          <p:cNvPr id="276528" name="AutoShape 48"/>
          <p:cNvCxnSpPr>
            <a:cxnSpLocks noChangeShapeType="1"/>
          </p:cNvCxnSpPr>
          <p:nvPr/>
        </p:nvCxnSpPr>
        <p:spPr bwMode="auto">
          <a:xfrm flipV="1">
            <a:off x="5014913" y="1073150"/>
            <a:ext cx="2171700" cy="1914525"/>
          </a:xfrm>
          <a:prstGeom prst="curvedConnector3">
            <a:avLst>
              <a:gd name="adj1" fmla="val 185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29" name="AutoShape 49"/>
          <p:cNvCxnSpPr>
            <a:cxnSpLocks noChangeShapeType="1"/>
          </p:cNvCxnSpPr>
          <p:nvPr/>
        </p:nvCxnSpPr>
        <p:spPr bwMode="auto">
          <a:xfrm rot="10800000" flipH="1">
            <a:off x="5976938" y="1073150"/>
            <a:ext cx="1209675" cy="2266950"/>
          </a:xfrm>
          <a:prstGeom prst="curvedConnector3">
            <a:avLst>
              <a:gd name="adj1" fmla="val -18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30" name="AutoShape 50"/>
          <p:cNvCxnSpPr>
            <a:cxnSpLocks noChangeShapeType="1"/>
          </p:cNvCxnSpPr>
          <p:nvPr/>
        </p:nvCxnSpPr>
        <p:spPr bwMode="auto">
          <a:xfrm rot="10800000">
            <a:off x="5021263" y="3763963"/>
            <a:ext cx="2667000" cy="2765425"/>
          </a:xfrm>
          <a:prstGeom prst="curvedConnector3">
            <a:avLst>
              <a:gd name="adj1" fmla="val 85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31" name="AutoShape 51"/>
          <p:cNvCxnSpPr>
            <a:cxnSpLocks noChangeShapeType="1"/>
          </p:cNvCxnSpPr>
          <p:nvPr/>
        </p:nvCxnSpPr>
        <p:spPr bwMode="auto">
          <a:xfrm rot="10800000">
            <a:off x="5983288" y="4116388"/>
            <a:ext cx="1704975" cy="2413000"/>
          </a:xfrm>
          <a:prstGeom prst="curvedConnector3">
            <a:avLst>
              <a:gd name="adj1" fmla="val 1134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3671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0" grpId="0"/>
      <p:bldP spid="276511" grpId="0"/>
      <p:bldP spid="276522" grpId="0"/>
      <p:bldP spid="2765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381000" y="595313"/>
            <a:ext cx="7178675" cy="600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begin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proc p() is</a:t>
            </a:r>
            <a:r>
              <a:rPr lang="en-US" sz="2400" baseline="30000" dirty="0"/>
              <a:t>1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if [b]</a:t>
            </a:r>
            <a:r>
              <a:rPr lang="en-US" sz="2400" baseline="30000" dirty="0"/>
              <a:t>2</a:t>
            </a:r>
            <a:r>
              <a:rPr lang="en-US" sz="2400" dirty="0"/>
              <a:t>  then (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-1]</a:t>
            </a:r>
            <a:r>
              <a:rPr lang="en-US" sz="2400" baseline="30000" dirty="0"/>
              <a:t>3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[call p()]</a:t>
            </a:r>
            <a:r>
              <a:rPr lang="en-US" sz="2400" baseline="30000" dirty="0"/>
              <a:t>4</a:t>
            </a:r>
            <a:r>
              <a:rPr lang="en-US" sz="2400" baseline="-25000" dirty="0"/>
              <a:t>5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  [a := a + 1]</a:t>
            </a:r>
            <a:r>
              <a:rPr lang="en-US" sz="2400" baseline="30000" dirty="0"/>
              <a:t>6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 )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   [x := -2* a + 5]</a:t>
            </a:r>
            <a:r>
              <a:rPr lang="en-US" sz="2400" baseline="30000" dirty="0"/>
              <a:t>7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</a:t>
            </a:r>
            <a:r>
              <a:rPr lang="en-US" sz="2400" baseline="30000" dirty="0"/>
              <a:t>8</a:t>
            </a:r>
            <a:endParaRPr lang="en-US" sz="2400" dirty="0"/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[read(a)]</a:t>
            </a:r>
            <a:r>
              <a:rPr lang="en-US" sz="2400" baseline="30000" dirty="0"/>
              <a:t>9</a:t>
            </a:r>
            <a:r>
              <a:rPr lang="en-US" sz="2400" dirty="0"/>
              <a:t> ; [call p()]</a:t>
            </a:r>
            <a:r>
              <a:rPr lang="en-US" sz="2400" baseline="30000" dirty="0"/>
              <a:t>10</a:t>
            </a:r>
            <a:r>
              <a:rPr lang="en-US" sz="2400" baseline="-25000" dirty="0"/>
              <a:t>11 </a:t>
            </a:r>
            <a:r>
              <a:rPr lang="en-US" sz="2400" dirty="0"/>
              <a:t>; [print(x)]</a:t>
            </a:r>
            <a:r>
              <a:rPr lang="en-US" sz="2400" baseline="30000" dirty="0"/>
              <a:t>12</a:t>
            </a:r>
            <a:r>
              <a:rPr lang="en-US" sz="2400" dirty="0"/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/>
              <a:t>end 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3819525" y="2006600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read(a)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3825875" y="2754313"/>
            <a:ext cx="11890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10</a:t>
            </a:r>
            <a:endParaRPr lang="en-US" sz="2400"/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3832225" y="3530600"/>
            <a:ext cx="11890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11</a:t>
            </a:r>
            <a:endParaRPr lang="en-US" sz="2400"/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3827463" y="432117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print(x)</a:t>
            </a:r>
          </a:p>
        </p:txBody>
      </p:sp>
      <p:cxnSp>
        <p:nvCxnSpPr>
          <p:cNvPr id="287752" name="AutoShape 8"/>
          <p:cNvCxnSpPr>
            <a:cxnSpLocks noChangeShapeType="1"/>
            <a:stCxn id="287748" idx="2"/>
            <a:endCxn id="287749" idx="0"/>
          </p:cNvCxnSpPr>
          <p:nvPr/>
        </p:nvCxnSpPr>
        <p:spPr bwMode="auto">
          <a:xfrm>
            <a:off x="4421188" y="2473325"/>
            <a:ext cx="0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53" name="AutoShape 9"/>
          <p:cNvCxnSpPr>
            <a:cxnSpLocks noChangeShapeType="1"/>
            <a:stCxn id="287750" idx="2"/>
            <a:endCxn id="287751" idx="0"/>
          </p:cNvCxnSpPr>
          <p:nvPr/>
        </p:nvCxnSpPr>
        <p:spPr bwMode="auto">
          <a:xfrm>
            <a:off x="4427538" y="3997325"/>
            <a:ext cx="1587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7186613" y="839788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7192963" y="1587500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If( … )</a:t>
            </a:r>
          </a:p>
        </p:txBody>
      </p:sp>
      <p:cxnSp>
        <p:nvCxnSpPr>
          <p:cNvPr id="287756" name="AutoShape 12"/>
          <p:cNvCxnSpPr>
            <a:cxnSpLocks noChangeShapeType="1"/>
            <a:stCxn id="287754" idx="2"/>
            <a:endCxn id="287755" idx="0"/>
          </p:cNvCxnSpPr>
          <p:nvPr/>
        </p:nvCxnSpPr>
        <p:spPr bwMode="auto">
          <a:xfrm>
            <a:off x="7788275" y="1306513"/>
            <a:ext cx="0" cy="280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5970588" y="235902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a=a-1</a:t>
            </a:r>
          </a:p>
        </p:txBody>
      </p:sp>
      <p:sp>
        <p:nvSpPr>
          <p:cNvPr id="287758" name="Text Box 14"/>
          <p:cNvSpPr txBox="1">
            <a:spLocks noChangeArrowheads="1"/>
          </p:cNvSpPr>
          <p:nvPr/>
        </p:nvSpPr>
        <p:spPr bwMode="auto">
          <a:xfrm>
            <a:off x="5976938" y="3106738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4</a:t>
            </a:r>
            <a:endParaRPr lang="en-US" sz="2400"/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5983288" y="3883025"/>
            <a:ext cx="1189037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Call p</a:t>
            </a:r>
            <a:r>
              <a:rPr lang="en-US" sz="2400" baseline="30000"/>
              <a:t>5</a:t>
            </a:r>
            <a:endParaRPr lang="en-US" sz="2400"/>
          </a:p>
        </p:txBody>
      </p:sp>
      <p:sp>
        <p:nvSpPr>
          <p:cNvPr id="287760" name="Text Box 16"/>
          <p:cNvSpPr txBox="1">
            <a:spLocks noChangeArrowheads="1"/>
          </p:cNvSpPr>
          <p:nvPr/>
        </p:nvSpPr>
        <p:spPr bwMode="auto">
          <a:xfrm>
            <a:off x="5978525" y="4673600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a=a+1</a:t>
            </a:r>
          </a:p>
        </p:txBody>
      </p:sp>
      <p:cxnSp>
        <p:nvCxnSpPr>
          <p:cNvPr id="287761" name="AutoShape 17"/>
          <p:cNvCxnSpPr>
            <a:cxnSpLocks noChangeShapeType="1"/>
            <a:stCxn id="287757" idx="2"/>
            <a:endCxn id="287758" idx="0"/>
          </p:cNvCxnSpPr>
          <p:nvPr/>
        </p:nvCxnSpPr>
        <p:spPr bwMode="auto">
          <a:xfrm>
            <a:off x="6572250" y="2825750"/>
            <a:ext cx="0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62" name="AutoShape 18"/>
          <p:cNvCxnSpPr>
            <a:cxnSpLocks noChangeShapeType="1"/>
            <a:stCxn id="287759" idx="2"/>
            <a:endCxn id="287760" idx="0"/>
          </p:cNvCxnSpPr>
          <p:nvPr/>
        </p:nvCxnSpPr>
        <p:spPr bwMode="auto">
          <a:xfrm>
            <a:off x="6578600" y="4349750"/>
            <a:ext cx="1588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63" name="AutoShape 19"/>
          <p:cNvCxnSpPr>
            <a:cxnSpLocks noChangeShapeType="1"/>
            <a:stCxn id="287755" idx="1"/>
            <a:endCxn id="287757" idx="0"/>
          </p:cNvCxnSpPr>
          <p:nvPr/>
        </p:nvCxnSpPr>
        <p:spPr bwMode="auto">
          <a:xfrm flipH="1">
            <a:off x="6572250" y="1820863"/>
            <a:ext cx="620713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764" name="Text Box 20"/>
          <p:cNvSpPr txBox="1">
            <a:spLocks noChangeArrowheads="1"/>
          </p:cNvSpPr>
          <p:nvPr/>
        </p:nvSpPr>
        <p:spPr bwMode="auto">
          <a:xfrm>
            <a:off x="7219950" y="5445125"/>
            <a:ext cx="16716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x=-2a+5</a:t>
            </a:r>
          </a:p>
        </p:txBody>
      </p:sp>
      <p:sp>
        <p:nvSpPr>
          <p:cNvPr id="287765" name="Text Box 21"/>
          <p:cNvSpPr txBox="1">
            <a:spLocks noChangeArrowheads="1"/>
          </p:cNvSpPr>
          <p:nvPr/>
        </p:nvSpPr>
        <p:spPr bwMode="auto">
          <a:xfrm>
            <a:off x="7688263" y="6296025"/>
            <a:ext cx="12033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end</a:t>
            </a:r>
          </a:p>
        </p:txBody>
      </p:sp>
      <p:cxnSp>
        <p:nvCxnSpPr>
          <p:cNvPr id="287766" name="AutoShape 22"/>
          <p:cNvCxnSpPr>
            <a:cxnSpLocks noChangeShapeType="1"/>
            <a:stCxn id="287760" idx="2"/>
            <a:endCxn id="287764" idx="1"/>
          </p:cNvCxnSpPr>
          <p:nvPr/>
        </p:nvCxnSpPr>
        <p:spPr bwMode="auto">
          <a:xfrm>
            <a:off x="6580188" y="5140325"/>
            <a:ext cx="639762" cy="538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67" name="AutoShape 23"/>
          <p:cNvCxnSpPr>
            <a:cxnSpLocks noChangeShapeType="1"/>
            <a:stCxn id="287764" idx="2"/>
            <a:endCxn id="287765" idx="0"/>
          </p:cNvCxnSpPr>
          <p:nvPr/>
        </p:nvCxnSpPr>
        <p:spPr bwMode="auto">
          <a:xfrm>
            <a:off x="8056563" y="5911850"/>
            <a:ext cx="23336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68" name="AutoShape 24"/>
          <p:cNvCxnSpPr>
            <a:cxnSpLocks noChangeShapeType="1"/>
            <a:stCxn id="287755" idx="2"/>
            <a:endCxn id="287764" idx="0"/>
          </p:cNvCxnSpPr>
          <p:nvPr/>
        </p:nvCxnSpPr>
        <p:spPr bwMode="auto">
          <a:xfrm>
            <a:off x="7788275" y="2054225"/>
            <a:ext cx="268288" cy="339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771" name="Text Box 27"/>
          <p:cNvSpPr txBox="1">
            <a:spLocks noChangeArrowheads="1"/>
          </p:cNvSpPr>
          <p:nvPr/>
        </p:nvSpPr>
        <p:spPr bwMode="auto">
          <a:xfrm>
            <a:off x="2124075" y="22971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]</a:t>
            </a:r>
          </a:p>
        </p:txBody>
      </p:sp>
      <p:sp>
        <p:nvSpPr>
          <p:cNvPr id="287772" name="Text Box 28"/>
          <p:cNvSpPr txBox="1">
            <a:spLocks noChangeArrowheads="1"/>
          </p:cNvSpPr>
          <p:nvPr/>
        </p:nvSpPr>
        <p:spPr bwMode="auto">
          <a:xfrm>
            <a:off x="3186113" y="1458913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[x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0, a</a:t>
            </a:r>
            <a:r>
              <a:rPr lang="en-US" sz="2400" dirty="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0]</a:t>
            </a:r>
          </a:p>
        </p:txBody>
      </p:sp>
      <p:sp>
        <p:nvSpPr>
          <p:cNvPr id="287773" name="Text Box 29"/>
          <p:cNvSpPr txBox="1">
            <a:spLocks noChangeArrowheads="1"/>
          </p:cNvSpPr>
          <p:nvPr/>
        </p:nvSpPr>
        <p:spPr bwMode="auto">
          <a:xfrm>
            <a:off x="5983288" y="133350"/>
            <a:ext cx="2908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7774" name="Text Box 30"/>
          <p:cNvSpPr txBox="1">
            <a:spLocks noChangeArrowheads="1"/>
          </p:cNvSpPr>
          <p:nvPr/>
        </p:nvSpPr>
        <p:spPr bwMode="auto">
          <a:xfrm>
            <a:off x="5661025" y="133350"/>
            <a:ext cx="3482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e.</a:t>
            </a:r>
            <a:r>
              <a:rPr lang="en-US" sz="2400" dirty="0">
                <a:solidFill>
                  <a:schemeClr val="accent1"/>
                </a:solidFill>
              </a:rPr>
              <a:t>[x</a:t>
            </a:r>
            <a:r>
              <a:rPr lang="en-US" sz="2400" dirty="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-2e(a)+5, a</a:t>
            </a:r>
            <a:r>
              <a:rPr lang="en-US" sz="2400" dirty="0">
                <a:solidFill>
                  <a:schemeClr val="accent1"/>
                </a:solidFill>
                <a:sym typeface="Math C" pitchFamily="2" charset="2"/>
              </a:rPr>
              <a:t></a:t>
            </a:r>
            <a:r>
              <a:rPr lang="en-US" sz="2400" dirty="0">
                <a:solidFill>
                  <a:schemeClr val="accent1"/>
                </a:solidFill>
                <a:sym typeface="Symbol" pitchFamily="18" charset="2"/>
              </a:rPr>
              <a:t> e(a)]</a:t>
            </a:r>
          </a:p>
        </p:txBody>
      </p:sp>
      <p:cxnSp>
        <p:nvCxnSpPr>
          <p:cNvPr id="287775" name="AutoShape 31"/>
          <p:cNvCxnSpPr>
            <a:cxnSpLocks noChangeShapeType="1"/>
            <a:stCxn id="287749" idx="2"/>
            <a:endCxn id="287750" idx="0"/>
          </p:cNvCxnSpPr>
          <p:nvPr/>
        </p:nvCxnSpPr>
        <p:spPr bwMode="auto">
          <a:xfrm>
            <a:off x="4421188" y="3221038"/>
            <a:ext cx="6350" cy="309562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87776" name="Text Box 32"/>
          <p:cNvSpPr txBox="1">
            <a:spLocks noChangeArrowheads="1"/>
          </p:cNvSpPr>
          <p:nvPr/>
        </p:nvSpPr>
        <p:spPr bwMode="auto">
          <a:xfrm>
            <a:off x="2151063" y="3302000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]</a:t>
            </a:r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auto">
          <a:xfrm>
            <a:off x="2081213" y="3925888"/>
            <a:ext cx="1981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[x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, a</a:t>
            </a:r>
            <a:r>
              <a:rPr lang="en-US" sz="2400">
                <a:solidFill>
                  <a:schemeClr val="tx2"/>
                </a:solidFill>
                <a:sym typeface="Math C" pitchFamily="2" charset="2"/>
              </a:rPr>
              <a:t></a:t>
            </a:r>
            <a:r>
              <a:rPr lang="en-US" sz="2400">
                <a:solidFill>
                  <a:schemeClr val="tx2"/>
                </a:solidFill>
                <a:sym typeface="Math B" pitchFamily="2" charset="2"/>
              </a:rPr>
              <a:t>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]</a:t>
            </a:r>
          </a:p>
        </p:txBody>
      </p:sp>
      <p:cxnSp>
        <p:nvCxnSpPr>
          <p:cNvPr id="287780" name="AutoShape 36"/>
          <p:cNvCxnSpPr>
            <a:cxnSpLocks noChangeShapeType="1"/>
          </p:cNvCxnSpPr>
          <p:nvPr/>
        </p:nvCxnSpPr>
        <p:spPr bwMode="auto">
          <a:xfrm flipV="1">
            <a:off x="5014913" y="1073150"/>
            <a:ext cx="2171700" cy="1914525"/>
          </a:xfrm>
          <a:prstGeom prst="curvedConnector3">
            <a:avLst>
              <a:gd name="adj1" fmla="val 185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81" name="AutoShape 37"/>
          <p:cNvCxnSpPr>
            <a:cxnSpLocks noChangeShapeType="1"/>
          </p:cNvCxnSpPr>
          <p:nvPr/>
        </p:nvCxnSpPr>
        <p:spPr bwMode="auto">
          <a:xfrm rot="10800000" flipH="1">
            <a:off x="5976938" y="1073150"/>
            <a:ext cx="1209675" cy="2266950"/>
          </a:xfrm>
          <a:prstGeom prst="curvedConnector3">
            <a:avLst>
              <a:gd name="adj1" fmla="val -188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82" name="AutoShape 38"/>
          <p:cNvCxnSpPr>
            <a:cxnSpLocks noChangeShapeType="1"/>
          </p:cNvCxnSpPr>
          <p:nvPr/>
        </p:nvCxnSpPr>
        <p:spPr bwMode="auto">
          <a:xfrm rot="10800000">
            <a:off x="5021263" y="3763963"/>
            <a:ext cx="2667000" cy="2765425"/>
          </a:xfrm>
          <a:prstGeom prst="curvedConnector3">
            <a:avLst>
              <a:gd name="adj1" fmla="val 85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783" name="AutoShape 39"/>
          <p:cNvCxnSpPr>
            <a:cxnSpLocks noChangeShapeType="1"/>
          </p:cNvCxnSpPr>
          <p:nvPr/>
        </p:nvCxnSpPr>
        <p:spPr bwMode="auto">
          <a:xfrm rot="10800000">
            <a:off x="5983288" y="4116388"/>
            <a:ext cx="1704975" cy="2413000"/>
          </a:xfrm>
          <a:prstGeom prst="curvedConnector3">
            <a:avLst>
              <a:gd name="adj1" fmla="val 1134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0505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71" grpId="0"/>
      <p:bldP spid="287772" grpId="0"/>
      <p:bldP spid="287776" grpId="0"/>
      <p:bldP spid="28777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cs typeface="Times New Roman" pitchFamily="18" charset="0"/>
              </a:rPr>
              <a:t>Functional Approach: Main Idea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Iterate on the abstract domain of functions from L to L</a:t>
            </a:r>
          </a:p>
          <a:p>
            <a:r>
              <a:rPr lang="en-US" dirty="0"/>
              <a:t>Two phase algorithm</a:t>
            </a:r>
          </a:p>
          <a:p>
            <a:pPr lvl="1"/>
            <a:r>
              <a:rPr lang="en-US" dirty="0"/>
              <a:t>Compute the dataflow solution at the exit of a procedure as a function of the initial values at the procedure entry (functional values)</a:t>
            </a:r>
          </a:p>
          <a:p>
            <a:pPr lvl="1"/>
            <a:r>
              <a:rPr lang="en-US" dirty="0"/>
              <a:t>Compute the dataflow values at every point using the functional values</a:t>
            </a:r>
          </a:p>
          <a:p>
            <a:r>
              <a:rPr lang="en-US" dirty="0"/>
              <a:t>Computes JVP for distributive problems</a:t>
            </a:r>
          </a:p>
        </p:txBody>
      </p:sp>
    </p:spTree>
    <p:extLst>
      <p:ext uri="{BB962C8B-B14F-4D97-AF65-F5344CB8AC3E}">
        <p14:creationId xmlns:p14="http://schemas.microsoft.com/office/powerpoint/2010/main" val="28188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sz="2800" dirty="0" smtClean="0"/>
              <a:t>Kill/Gen formulation for Reaching Definitions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524000"/>
          <a:ext cx="5715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8010"/>
                <a:gridCol w="46069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 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\ 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</a:t>
                      </a:r>
                      <a:r>
                        <a:rPr lang="en-US" sz="2000" baseline="0" dirty="0" smtClean="0"/>
                        <a:t>) | l </a:t>
                      </a:r>
                      <a:r>
                        <a:rPr lang="en-US" sz="2000" baseline="0" dirty="0" smtClean="0">
                          <a:sym typeface="Math A"/>
                        </a:rPr>
                        <a:t> Lab } U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x,lab</a:t>
                      </a:r>
                      <a:r>
                        <a:rPr lang="en-US" sz="2000" baseline="0" dirty="0" smtClean="0"/>
                        <a:t>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in(lab)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3276600"/>
          <a:ext cx="6858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2577885"/>
                <a:gridCol w="30609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</a:t>
                      </a:r>
                      <a:r>
                        <a:rPr lang="en-US" sz="2000" baseline="0" dirty="0" smtClean="0"/>
                        <a:t>) | l </a:t>
                      </a:r>
                      <a:r>
                        <a:rPr lang="en-US" sz="2000" baseline="0" dirty="0" smtClean="0">
                          <a:sym typeface="Math A"/>
                        </a:rPr>
                        <a:t> Lab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x,lab</a:t>
                      </a:r>
                      <a:r>
                        <a:rPr lang="en-US" sz="2000" baseline="0" dirty="0" smtClean="0"/>
                        <a:t>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85800" y="5029200"/>
            <a:ext cx="784860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For each program point, which assignments </a:t>
            </a:r>
            <a:r>
              <a:rPr lang="en-US" sz="2400" u="sng" dirty="0" smtClean="0">
                <a:solidFill>
                  <a:schemeClr val="accent3"/>
                </a:solidFill>
              </a:rPr>
              <a:t>may</a:t>
            </a:r>
            <a:r>
              <a:rPr lang="en-US" sz="2400" dirty="0" smtClean="0"/>
              <a:t> have been made and not overwritten, when program execution reaches this point along </a:t>
            </a:r>
            <a:r>
              <a:rPr lang="en-US" sz="2400" u="sng" dirty="0" smtClean="0">
                <a:solidFill>
                  <a:schemeClr val="accent3"/>
                </a:solidFill>
              </a:rPr>
              <a:t>some path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65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Gen/Kill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5000"/>
            <a:ext cx="7772400" cy="959640"/>
          </a:xfrm>
        </p:spPr>
        <p:txBody>
          <a:bodyPr>
            <a:noAutofit/>
          </a:bodyPr>
          <a:lstStyle/>
          <a:p>
            <a:r>
              <a:rPr lang="en-US" sz="2000" dirty="0" smtClean="0"/>
              <a:t>Designated block Entry with OUT[Entry]=</a:t>
            </a:r>
            <a:r>
              <a:rPr lang="en-US" sz="2000" dirty="0" smtClean="0">
                <a:sym typeface="Math C"/>
              </a:rPr>
              <a:t></a:t>
            </a:r>
          </a:p>
          <a:p>
            <a:r>
              <a:rPr lang="en-US" sz="2000" dirty="0" err="1" smtClean="0">
                <a:sym typeface="Math B"/>
              </a:rPr>
              <a:t>pred</a:t>
            </a:r>
            <a:r>
              <a:rPr lang="en-US" sz="2000" dirty="0" smtClean="0">
                <a:sym typeface="Math B"/>
              </a:rPr>
              <a:t>(B) = predecessor nodes of B in the control flow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04900" y="1600200"/>
            <a:ext cx="69342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/>
              <a:t>OUT[ENTRY</a:t>
            </a:r>
            <a:r>
              <a:rPr lang="en-US" sz="2200" dirty="0"/>
              <a:t>] = </a:t>
            </a:r>
            <a:r>
              <a:rPr lang="en-US" sz="2200" dirty="0">
                <a:sym typeface="Math C"/>
              </a:rPr>
              <a:t>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en-US" sz="2200" dirty="0" smtClean="0"/>
              <a:t>for </a:t>
            </a:r>
            <a:r>
              <a:rPr lang="en-US" sz="2200" dirty="0"/>
              <a:t>(each basic block B other than ENTRY) </a:t>
            </a:r>
            <a:r>
              <a:rPr lang="en-US" sz="2200" dirty="0" smtClean="0"/>
              <a:t>OUT[B</a:t>
            </a:r>
            <a:r>
              <a:rPr lang="en-US" sz="2200" dirty="0"/>
              <a:t>] = </a:t>
            </a:r>
            <a:r>
              <a:rPr lang="en-US" sz="2200" dirty="0">
                <a:sym typeface="Math C"/>
              </a:rPr>
              <a:t>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en-US" sz="2200" dirty="0" smtClean="0"/>
              <a:t>while </a:t>
            </a:r>
            <a:r>
              <a:rPr lang="en-US" sz="2200" dirty="0"/>
              <a:t>(changes to any OUT occur</a:t>
            </a:r>
            <a:r>
              <a:rPr lang="en-US" sz="2200" dirty="0" smtClean="0"/>
              <a:t>) {</a:t>
            </a:r>
            <a:endParaRPr lang="en-US" sz="2200" dirty="0"/>
          </a:p>
          <a:p>
            <a:r>
              <a:rPr lang="en-US" sz="2200" dirty="0" smtClean="0"/>
              <a:t>    for </a:t>
            </a:r>
            <a:r>
              <a:rPr lang="en-US" sz="2200" dirty="0"/>
              <a:t>(each basic block B other than ENTRY) </a:t>
            </a:r>
            <a:r>
              <a:rPr lang="en-US" sz="2200" dirty="0" smtClean="0"/>
              <a:t>{</a:t>
            </a:r>
          </a:p>
          <a:p>
            <a:pPr lvl="1"/>
            <a:r>
              <a:rPr lang="en-US" sz="2200" dirty="0" smtClean="0">
                <a:sym typeface="Math C"/>
              </a:rPr>
              <a:t>OUT[B</a:t>
            </a:r>
            <a:r>
              <a:rPr lang="en-US" sz="2200" dirty="0">
                <a:sym typeface="Math C"/>
              </a:rPr>
              <a:t>]= (IN[B] </a:t>
            </a:r>
            <a:r>
              <a:rPr lang="en-US" sz="2200" dirty="0">
                <a:sym typeface="Math B"/>
              </a:rPr>
              <a:t> </a:t>
            </a:r>
            <a:r>
              <a:rPr lang="en-US" sz="2200" dirty="0" err="1">
                <a:solidFill>
                  <a:srgbClr val="FFFF00"/>
                </a:solidFill>
                <a:sym typeface="Math B"/>
              </a:rPr>
              <a:t>killB</a:t>
            </a:r>
            <a:r>
              <a:rPr lang="en-US" sz="2200" dirty="0">
                <a:sym typeface="Math C"/>
              </a:rPr>
              <a:t>) </a:t>
            </a:r>
            <a:r>
              <a:rPr lang="en-US" sz="2200" dirty="0">
                <a:sym typeface="Math B"/>
              </a:rPr>
              <a:t> </a:t>
            </a:r>
            <a:r>
              <a:rPr lang="en-US" sz="2200" dirty="0" err="1">
                <a:solidFill>
                  <a:srgbClr val="FFFF00"/>
                </a:solidFill>
                <a:sym typeface="Math C"/>
              </a:rPr>
              <a:t>genB</a:t>
            </a:r>
            <a:r>
              <a:rPr lang="en-US" sz="2200" dirty="0">
                <a:solidFill>
                  <a:srgbClr val="FFFF00"/>
                </a:solidFill>
                <a:sym typeface="Math C"/>
              </a:rPr>
              <a:t> </a:t>
            </a:r>
          </a:p>
          <a:p>
            <a:pPr lvl="1"/>
            <a:r>
              <a:rPr lang="en-US" sz="2200" dirty="0">
                <a:sym typeface="Math C"/>
              </a:rPr>
              <a:t>IN[B] = </a:t>
            </a:r>
            <a:r>
              <a:rPr lang="en-US" sz="2200" dirty="0">
                <a:sym typeface="Math B"/>
              </a:rPr>
              <a:t></a:t>
            </a:r>
            <a:r>
              <a:rPr lang="en-US" sz="2200" dirty="0" err="1" smtClean="0">
                <a:sym typeface="Math B"/>
              </a:rPr>
              <a:t>p</a:t>
            </a:r>
            <a:r>
              <a:rPr lang="en-US" sz="2200" dirty="0" err="1" smtClean="0">
                <a:sym typeface="Symbol"/>
              </a:rPr>
              <a:t></a:t>
            </a:r>
            <a:r>
              <a:rPr lang="en-US" sz="2200" dirty="0" err="1">
                <a:sym typeface="Math B"/>
              </a:rPr>
              <a:t>pred</a:t>
            </a:r>
            <a:r>
              <a:rPr lang="en-US" sz="2200" dirty="0">
                <a:sym typeface="Math B"/>
              </a:rPr>
              <a:t>(B) IN[p</a:t>
            </a:r>
            <a:r>
              <a:rPr lang="en-US" sz="2200" dirty="0" smtClean="0">
                <a:sym typeface="Math B"/>
              </a:rPr>
              <a:t>]</a:t>
            </a:r>
            <a:endParaRPr lang="en-US" sz="2200" dirty="0"/>
          </a:p>
          <a:p>
            <a:r>
              <a:rPr lang="en-US" sz="2200" dirty="0" smtClean="0"/>
              <a:t>    } </a:t>
            </a:r>
          </a:p>
          <a:p>
            <a:r>
              <a:rPr lang="en-US" sz="2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44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Available Expressions Analysis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5029200"/>
            <a:ext cx="784860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For each program point, which </a:t>
            </a:r>
            <a:r>
              <a:rPr lang="en-US" sz="2400" dirty="0" smtClean="0">
                <a:solidFill>
                  <a:schemeClr val="tx1"/>
                </a:solidFill>
              </a:rPr>
              <a:t>expressions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chemeClr val="accent3"/>
                </a:solidFill>
              </a:rPr>
              <a:t>must</a:t>
            </a:r>
            <a:r>
              <a:rPr lang="en-US" sz="2400" dirty="0" smtClean="0"/>
              <a:t> have already been computed, and not later modified, on </a:t>
            </a:r>
            <a:r>
              <a:rPr lang="en-US" sz="2400" u="sng" dirty="0" smtClean="0">
                <a:solidFill>
                  <a:schemeClr val="accent3"/>
                </a:solidFill>
              </a:rPr>
              <a:t>all paths </a:t>
            </a:r>
            <a:r>
              <a:rPr lang="en-US" sz="2400" dirty="0" smtClean="0"/>
              <a:t>to the program point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2881" y="1524000"/>
            <a:ext cx="3460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[x := </a:t>
            </a:r>
            <a:r>
              <a:rPr lang="en-US" sz="3200" dirty="0" err="1" smtClean="0"/>
              <a:t>a+b</a:t>
            </a:r>
            <a:r>
              <a:rPr lang="en-US" sz="3200" dirty="0" smtClean="0"/>
              <a:t>]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[y := a*b]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while [y &gt; </a:t>
            </a:r>
            <a:r>
              <a:rPr lang="en-US" sz="3200" dirty="0" err="1" smtClean="0"/>
              <a:t>a+b</a:t>
            </a:r>
            <a:r>
              <a:rPr lang="en-US" sz="3200" dirty="0" smtClean="0"/>
              <a:t>]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(</a:t>
            </a:r>
          </a:p>
          <a:p>
            <a:r>
              <a:rPr lang="en-US" sz="3200" dirty="0" smtClean="0"/>
              <a:t>  [a := a + 1]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  [x := a + b]</a:t>
            </a:r>
            <a:r>
              <a:rPr lang="en-US" sz="3200" baseline="30000" dirty="0" smtClean="0"/>
              <a:t>5</a:t>
            </a:r>
            <a:endParaRPr lang="en-US" sz="3200" dirty="0" smtClean="0"/>
          </a:p>
          <a:p>
            <a:r>
              <a:rPr lang="en-US" sz="3200" dirty="0" smtClean="0"/>
              <a:t> 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57800" y="2667000"/>
            <a:ext cx="3276600" cy="2133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a+b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always available</a:t>
            </a:r>
            <a:r>
              <a:rPr lang="en-US" sz="2400" dirty="0" smtClean="0"/>
              <a:t> at label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4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11155</TotalTime>
  <Words>5078</Words>
  <Application>Microsoft Office PowerPoint</Application>
  <PresentationFormat>On-screen Show (4:3)</PresentationFormat>
  <Paragraphs>1009</Paragraphs>
  <Slides>63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Arial</vt:lpstr>
      <vt:lpstr>Monotype Sorts</vt:lpstr>
      <vt:lpstr>Math B</vt:lpstr>
      <vt:lpstr>Symbol</vt:lpstr>
      <vt:lpstr>Wingdings 2</vt:lpstr>
      <vt:lpstr>Wingdings</vt:lpstr>
      <vt:lpstr>Comic Sans MS</vt:lpstr>
      <vt:lpstr>Consolas</vt:lpstr>
      <vt:lpstr>Wingdings 3</vt:lpstr>
      <vt:lpstr>Math A</vt:lpstr>
      <vt:lpstr>Corbel</vt:lpstr>
      <vt:lpstr>Math C</vt:lpstr>
      <vt:lpstr>Times New Roman</vt:lpstr>
      <vt:lpstr>Calibri</vt:lpstr>
      <vt:lpstr>Metro</vt:lpstr>
      <vt:lpstr>Theory of Compilation</vt:lpstr>
      <vt:lpstr>Last time… Dataflow Analysis</vt:lpstr>
      <vt:lpstr>Control-Flow Graph</vt:lpstr>
      <vt:lpstr>Executions</vt:lpstr>
      <vt:lpstr>Input/output Sets</vt:lpstr>
      <vt:lpstr>Transfer Functions</vt:lpstr>
      <vt:lpstr>Kill/Gen formulation for Reaching Definitions</vt:lpstr>
      <vt:lpstr>Solving Gen/Kill Equations</vt:lpstr>
      <vt:lpstr>Available Expressions Analysis</vt:lpstr>
      <vt:lpstr>Some required notation</vt:lpstr>
      <vt:lpstr>Available Expressions Analysis</vt:lpstr>
      <vt:lpstr>Available Expressions Analysis</vt:lpstr>
      <vt:lpstr>Transfer Functions</vt:lpstr>
      <vt:lpstr>Solution</vt:lpstr>
      <vt:lpstr>Kill/Gen</vt:lpstr>
      <vt:lpstr>Reaching Definitions Revisited</vt:lpstr>
      <vt:lpstr>Why solution with smallest sets?</vt:lpstr>
      <vt:lpstr>Live Variables</vt:lpstr>
      <vt:lpstr>PowerPoint Presentation</vt:lpstr>
      <vt:lpstr>PowerPoint Presentation</vt:lpstr>
      <vt:lpstr>PowerPoint Presentation</vt:lpstr>
      <vt:lpstr>Why solution with smallest set?</vt:lpstr>
      <vt:lpstr>Monotone Frameworks</vt:lpstr>
      <vt:lpstr>Forward vs. Backward Analyses</vt:lpstr>
      <vt:lpstr>Must vs. May Analyses</vt:lpstr>
      <vt:lpstr>Example: Reaching Definition</vt:lpstr>
      <vt:lpstr>Example: Available Expressions</vt:lpstr>
      <vt:lpstr>Analyses Summary</vt:lpstr>
      <vt:lpstr>Analyses as Monotone Frameworks</vt:lpstr>
      <vt:lpstr>Monotonicity of Kill/Gen transformers</vt:lpstr>
      <vt:lpstr>Distributivity of Kill/Gen transformers</vt:lpstr>
      <vt:lpstr>Points-to Analysis</vt:lpstr>
      <vt:lpstr>Points-to Analysis</vt:lpstr>
      <vt:lpstr>Terminology Example</vt:lpstr>
      <vt:lpstr>(May) Points-to Analysis</vt:lpstr>
      <vt:lpstr>(May) Points-to Analysis</vt:lpstr>
      <vt:lpstr>(May) Points-to Analysis</vt:lpstr>
      <vt:lpstr>Allocation Sites</vt:lpstr>
      <vt:lpstr>(May) Points-to Analysis</vt:lpstr>
      <vt:lpstr>Weak Updates</vt:lpstr>
      <vt:lpstr>(May) Points-to Analysis</vt:lpstr>
      <vt:lpstr>Flow-sensitive vs.  Flow-insensitive Analyses</vt:lpstr>
      <vt:lpstr>So far…</vt:lpstr>
      <vt:lpstr>Interprocedural Analysis</vt:lpstr>
      <vt:lpstr>Call Graph</vt:lpstr>
      <vt:lpstr>Context Sensitivity</vt:lpstr>
      <vt:lpstr>Solution Attempt #1</vt:lpstr>
      <vt:lpstr>Inlining</vt:lpstr>
      <vt:lpstr>Solution Attempt #2</vt:lpstr>
      <vt:lpstr>Unrealizable Paths</vt:lpstr>
      <vt:lpstr>Interprocedural Analysis</vt:lpstr>
      <vt:lpstr>IVP: Interprocedural Valid Paths</vt:lpstr>
      <vt:lpstr>Valid Paths</vt:lpstr>
      <vt:lpstr>Interprocedural Valid Paths</vt:lpstr>
      <vt:lpstr>The Join-Over-Valid-Paths (JVP)</vt:lpstr>
      <vt:lpstr>Sharir and Pnueli ‘82</vt:lpstr>
      <vt:lpstr>The Call String Approach</vt:lpstr>
      <vt:lpstr>PowerPoint Presentation</vt:lpstr>
      <vt:lpstr>PowerPoint Presentation</vt:lpstr>
      <vt:lpstr>The Functional Approach</vt:lpstr>
      <vt:lpstr>PowerPoint Presentation</vt:lpstr>
      <vt:lpstr>PowerPoint Presentation</vt:lpstr>
      <vt:lpstr>Functional Approach: Main Idea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971</cp:revision>
  <cp:lastPrinted>2011-03-07T09:23:23Z</cp:lastPrinted>
  <dcterms:created xsi:type="dcterms:W3CDTF">2006-08-16T00:00:00Z</dcterms:created>
  <dcterms:modified xsi:type="dcterms:W3CDTF">2011-06-13T06:43:00Z</dcterms:modified>
</cp:coreProperties>
</file>