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5" r:id="rId3"/>
    <p:sldId id="543" r:id="rId4"/>
    <p:sldId id="544" r:id="rId5"/>
    <p:sldId id="545" r:id="rId6"/>
    <p:sldId id="546" r:id="rId7"/>
    <p:sldId id="547" r:id="rId8"/>
    <p:sldId id="548" r:id="rId9"/>
    <p:sldId id="549" r:id="rId10"/>
    <p:sldId id="551" r:id="rId11"/>
    <p:sldId id="552" r:id="rId12"/>
    <p:sldId id="550" r:id="rId13"/>
    <p:sldId id="554" r:id="rId14"/>
    <p:sldId id="553" r:id="rId15"/>
    <p:sldId id="555" r:id="rId16"/>
    <p:sldId id="556" r:id="rId17"/>
    <p:sldId id="558" r:id="rId18"/>
    <p:sldId id="557" r:id="rId19"/>
    <p:sldId id="560" r:id="rId20"/>
    <p:sldId id="559" r:id="rId21"/>
    <p:sldId id="561" r:id="rId22"/>
    <p:sldId id="562" r:id="rId23"/>
    <p:sldId id="563" r:id="rId24"/>
    <p:sldId id="564" r:id="rId25"/>
    <p:sldId id="565" r:id="rId26"/>
    <p:sldId id="542" r:id="rId27"/>
    <p:sldId id="566" r:id="rId28"/>
    <p:sldId id="567" r:id="rId29"/>
    <p:sldId id="568" r:id="rId30"/>
    <p:sldId id="569" r:id="rId31"/>
    <p:sldId id="570" r:id="rId32"/>
    <p:sldId id="571" r:id="rId33"/>
  </p:sldIdLst>
  <p:sldSz cx="9144000" cy="6858000" type="screen4x3"/>
  <p:notesSz cx="7315200" cy="9601200"/>
  <p:embeddedFontLst>
    <p:embeddedFont>
      <p:font typeface="Consolas" pitchFamily="49" charset="0"/>
      <p:regular r:id="rId36"/>
      <p:bold r:id="rId37"/>
      <p:italic r:id="rId38"/>
      <p:boldItalic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Wingdings 3" pitchFamily="18" charset="2"/>
      <p:regular r:id="rId44"/>
    </p:embeddedFont>
    <p:embeddedFont>
      <p:font typeface="Corbel" pitchFamily="34" charset="0"/>
      <p:regular r:id="rId45"/>
      <p:bold r:id="rId46"/>
      <p:italic r:id="rId47"/>
      <p:boldItalic r:id="rId48"/>
    </p:embeddedFont>
    <p:embeddedFont>
      <p:font typeface="Wingdings 2" pitchFamily="18" charset="2"/>
      <p:regular r:id="rId49"/>
    </p:embeddedFont>
    <p:embeddedFont>
      <p:font typeface="Tahoma" pitchFamily="34" charset="0"/>
      <p:regular r:id="rId50"/>
      <p:bold r:id="rId51"/>
    </p:embeddedFont>
    <p:embeddedFont>
      <p:font typeface="Arial Unicode MS" pitchFamily="34" charset="-128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7CF44-84AD-4BD9-80FC-CA76F4230772}">
          <p14:sldIdLst>
            <p14:sldId id="256"/>
            <p14:sldId id="365"/>
            <p14:sldId id="543"/>
            <p14:sldId id="544"/>
            <p14:sldId id="545"/>
            <p14:sldId id="546"/>
            <p14:sldId id="547"/>
            <p14:sldId id="548"/>
            <p14:sldId id="549"/>
            <p14:sldId id="551"/>
            <p14:sldId id="552"/>
            <p14:sldId id="550"/>
            <p14:sldId id="554"/>
            <p14:sldId id="553"/>
            <p14:sldId id="555"/>
            <p14:sldId id="556"/>
            <p14:sldId id="558"/>
            <p14:sldId id="557"/>
            <p14:sldId id="560"/>
            <p14:sldId id="559"/>
            <p14:sldId id="561"/>
            <p14:sldId id="562"/>
            <p14:sldId id="563"/>
            <p14:sldId id="564"/>
            <p14:sldId id="565"/>
            <p14:sldId id="542"/>
            <p14:sldId id="566"/>
            <p14:sldId id="567"/>
            <p14:sldId id="568"/>
            <p14:sldId id="569"/>
            <p14:sldId id="570"/>
            <p14:sldId id="5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18" autoAdjust="0"/>
    <p:restoredTop sz="94711" autoAdjust="0"/>
  </p:normalViewPr>
  <p:slideViewPr>
    <p:cSldViewPr>
      <p:cViewPr varScale="1">
        <p:scale>
          <a:sx n="126" d="100"/>
          <a:sy n="126" d="100"/>
        </p:scale>
        <p:origin x="-96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t>23-May-11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48:46.612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99415100-5C92-4FE0-B94D-E77B85E1D00E}" emma:medium="tactile" emma:mode="ink">
          <msink:context xmlns:msink="http://schemas.microsoft.com/ink/2010/main" type="inkDrawing" rotatedBoundingBox="14013,5897 14531,5825 14536,5865 14019,5937" semanticType="callout" shapeName="Other"/>
        </emma:interpretation>
      </emma:emma>
    </inkml:annotationXML>
    <inkml:trace contextRef="#ctx0" brushRef="#br0">39 76 23,'-18'0'33,"18"0"0,0 0-19,-24-1-3,24 1 0,0 0-4,0 0-2,0 0-1,0 0-1,18-2 0,-4 4 0,-14-2 0,32 1-1,-11-2 1,6 1-1,-1-3 1,6 3-1,-3-4 1,3 3 0,-3-4-2,0 3 1,-3-2-1,3 0 0,-2 0 0,-2-1 0,0-3 0,-3 0 0,-1 2 0,-2-1-1,-3 2 1,-16 5-1,18-9 1,-18 9 0,0 0-1,0 0 1,0 0-1,0 0 0,0 0 1,0 0-1,0 0 0,-18-10-1,18 10-1,0 0-3,0 0-12,0 0-22,-3 18-2,3-18 1,-5 24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0:05.039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8F4F6B04-2476-40E5-B69D-ACA91186B91A}" emma:medium="tactile" emma:mode="ink">
          <msink:context xmlns:msink="http://schemas.microsoft.com/ink/2010/main" type="inkDrawing" rotatedBoundingBox="18431,9598 19980,14269 19274,14503 17724,9832" semanticType="callout" shapeName="Other">
            <msink:sourceLink direction="with" ref="{6747E5A2-575E-4CCA-B98D-E25BA51D420F}"/>
          </msink:context>
        </emma:interpretation>
      </emma:emma>
    </inkml:annotationXML>
    <inkml:trace contextRef="#ctx0" brushRef="#br0">298 0 8,'0'0'17,"0"0"-2,0 0-3,0 0-2,0 0-2,0 0-2,0 0-1,-18 14 1,18-14-2,0 0 0,-11 23-1,11-23 0,-11 19-1,11-19 1,-15 24 0,15-24-1,-16 26 0,16-26-1,-16 22 1,16-22-1,-14 22 1,14-22-1,-12 23 0,8-9 0,4-14 0,-10 29 0,5-13 1,-3 1-1,3 4 0,-3-3 0,2 1 0,-2-2 0,0 3 0,0-1-1,0-2 1,0 1-1,1-1 1,-1-1 0,2 4-1,-2-4 1,3 0-1,-1-2 1,2 0 0,4-14-1,-9 27 1,9-27 0,-8 26 0,8-26 0,-7 26 0,2-12 0,2 0 0,0 1 0,0-1 1,0 0 1,-1 2-2,1-1 1,3 2 0,-1-1 0,1 2 0,-2-1-1,4-1 0,-2 0-1,0 2 1,1-2-1,-1-16 1,0 27-1,-1-9 1,-1-2 0,0 3-1,-1-3 1,2 0-1,-1 1 1,0-1-1,1-1 2,1-15-2,0 22 0,0-22 1,3 21-1,-3-21 0,5 22 0,-2-7 0,-3-1 0,2 4 1,-2-1-1,1-1 0,-1 0 0,0 2 0,2-4 1,-2 2-1,0-16 0,6 26 0,-6-26 0,7 23 0,-7-23 0,9 26 1,-9-26-1,10 26 0,-5-12 0,0 2 0,-1 2 0,0-2 0,0 1 0,0-1 0,0-2 0,1 1 0,0-1 0,-5-14 0,11 26 0,-11-26 0,13 22 0,-13-22 1,15 19-1,-15-19 0,16 19 0,-16-19 0,16 18 0,-16-18 1,17 19-1,-17-19 0,20 18 0,-20-18 1,17 17-1,-17-17 0,18 18 1,-18-18-1,19 19 1,-19-19-2,18 18 2,-18-18-2,14 19 2,-14-19-1,18 17-1,-18-17 1,14 20-1,-14-20 2,13 16-2,-13-16 1,15 16 0,-15-16 0,12 17 0,-12-17 0,15 21 1,-15-21-1,14 19 0,-14-19 1,15 22-1,-15-22 0,17 23 1,-17-23-1,18 17 0,-18-17 0,19 19 0,-19-19-1,21 16 1,-21-16 0,16 15 0,-16-15 1,16 13-2,-16-13 1,15 9 0,-15-9 1,0 0-1,21 18 0,-21-18-1,12 14 1,-12-14 0,13 15 0,-13-15 0,11 14 0,-11-14 0,15 14 0,-15-14 0,13 15 0,-13-15 0,14 12 0,-14-12 0,0 0 0,19 16 1,-19-16-1,0 0 0,20 16 0,-20-16 0,11 15 0,-11-15 0,11 16 0,-11-16 0,11 16 0,-11-16 0,12 14 0,-12-14 0,0 0 1,17 16-2,-17-16 1,0 0 0,20 16 0,-20-16 0,0 0 0,16 16 0,-16-16 0,0 0 0,19 14 0,-19-14 0,0 0 0,19 20 0,-19-20 0,0 0 0,18 19 1,-18-19-2,0 0 1,17 16 0,-17-16 0,0 0 0,15 12 0,-15-12 0,0 0 0,9 16 0,-9-16 0,7 16 0,-7-16 0,6 21 0,-6-21 1,4 23-1,-4-23 0,9 22-1,-9-22 1,10 22 1,-10-22-1,9 21 0,-9-21 0,13 16 0,-13-16 0,12 18 0,-12-18 0,11 19 0,-11-19 0,11 21 0,-11-21 0,14 25 0,-7-11 0,-7-14 0,13 26 0,-13-26 0,13 24 0,-13-24 0,12 22 0,-12-22 0,12 20 0,-12-20-1,11 19 1,-11-19 0,8 22 0,-8-22 0,11 22 0,-11-22 0,8 23 0,-8-23 0,10 25-1,-10-25 1,9 23 0,-9-23 0,8 24-1,-8-24 1,8 22 0,-8-22 0,5 21 0,-5-21 0,5 19 0,-5-19 0,3 16 0,-3-16 0,3 18 0,-3-18 0,5 19 0,-5-19 0,5 19 0,-5-19 0,5 22 0,-5-22 0,5 24 0,-5-24 0,8 26 0,-8-26 0,8 25 0,-8-25 0,6 24 0,-3-9 0,-3-15 0,5 24 0,-5-24 0,7 25 0,-4-9 0,0 0 1,0 0-2,0 0 2,1-2-1,-1 2 0,0-1 0,0 1 0,0 0 0,1 3 0,-1-2 0,0 1 0,0 3 0,1-2 0,-3 2 0,2-2 0,1-2 0,-1 1-1,0 0 1,0-1 0,0-1 1,1 3-1,-1-1 0,2-1 0,-2 1 0,2 1 0,-2 0 0,0-1 0,2 1 0,-2 0 0,0-1 1,1 1-2,-1 3 2,0-4-1,-1 3 0,1 0-1,-2-2 1,1 0-1,1 0 0,0 0 1,1-4-1,-3 5 1,2-2-1,-1-1 1,1 3 0,0-1 0,1 2 0,-3-2 0,1 0 0,-1 2 0,1-2 1,0 2-1,-1-2 0,1 2-1,-1-1 1,1 3 1,1-1-1,0 0 0,1-1 0,-3 2 0,3-1 0,-1-1 0,0-4 0,-1 1 0,1-1 0,-2-1 1,1 4-1,0-3 0,-1-1 0,1 2 0,-1 1 0,-1 0 0,2-1 0,0-1 0,-2-1 0,1 2 0,-1-4 0,2 0 0,-2-14 0,1 24 0,-1-24 0,2 24 0,-2-24 0,2 24 0,-2-24 0,1 23 0,-1-23 0,3 20-1,-3-20 2,2 20-2,-2-20 1,3 16 0,-3-16 0,2 16 1,-2-16-1,3 17 0,-3-17-1,3 19 1,-3-19-1,3 18 1,-3-18-1,5 19 1,-5-19-1,3 18 1,-3-18 0,4 16 0,-4-16 0,3 14 0,-3-14 0,0 0 1,0 0-1,3 18 0,-3-18 0,0 0-1,0 0 1,0 0 0,0 0 0,0 0 0,0 0 0,0 0 0,0 0 0,0 0 0,0 0 0,0 0 0,0 0 1,0 0-1,0 0 0,0 0 0,0 0 0,0 0 0,0 0 0,-21-4 0,21 4 0,-22-3 0,7 0 0,1 1 0,-2 2 0,-2 0 1,1 0-1,-1-1 0,2 2 0,-2-1 0,4 0 0,-1 0 0,15 0 0,-22-4 0,22 4 0,-18-5 0,18 5 0,0 0 1,-19-16-1,19 16 0,0 0 0,-16-16 0,16 16 0,0 0 0,-18-13 0,18 13 0,0 0 0,0 0 1,-14-5-1,14 5 0,0 0 0,0 0 0,0 0 0,0 0 0,0 0 0,0 0 0,0 0 0,0 0 0,0 0 0,0 0 0,0 0 0,0 0 0,13-14 0,-13 14 1,14-2-1,-14 2 0,21 2 0,-21-2 0,27 3 1,-12-1-1,2-1 0,1 1 0,0-2 0,1 1 0,0 1 0,0-2 0,-1 2 0,1-2 0,-1 0 1,-2 1-1,0 1 0,0-2 0,0 0 0,-16 0 0,29 0 0,-29 0 1,24-2-1,-24 2 0,23-1 0,-23 1 0,14-2 0,-14 2 1,0 0-1,16-3 0,-16 3 0,0 0 0,0 0 0,0 0 1,0 0-1,0 0 0,0 0 0,0 0 0,0 0 0,0 0 0,0 0 0,0 0 0,0 0 0,0 0 0,0 0 0,0 0 0,0 0-1,16-10-1,-16 10 0,0 0-3,0 0-8,35 13-20,-35-13-6,23 2-3,-23-2 2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48:45.543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8D998694-994F-4EA1-9191-611AA302C5A2}" emma:medium="tactile" emma:mode="ink">
          <msink:context xmlns:msink="http://schemas.microsoft.com/ink/2010/main" type="inkDrawing" rotatedBoundingBox="9350,9418 14171,5638 15384,7185 10564,10966" semanticType="callout" shapeName="Other"/>
        </emma:interpretation>
      </emma:emma>
    </inkml:annotationXML>
    <inkml:trace contextRef="#ctx0" brushRef="#br0">3982-17 29,'-15'0'21,"15"0"-2,0 0-1,0 0-6,0 0-3,0 0-1,-16 3-2,16-3-1,0 0-1,0 0 0,0 0-1,0 0 0,0 0-1,0 0-1,0 0 0,0 0 0,0 0 0,-13 17 0,13-17-1,-4 15 0,4-15 0,-5 21 0,5-21 1,-5 25-1,5-25 1,-6 29 0,2-15 0,3 1 0,1-15 0,-3 27-1,3-27 1,-4 24 0,4-24 0,-1 24-1,1-24 0,0 24 1,0-24-1,-2 22 1,2-22-1,-2 26 1,2-12-1,0-14 1,-1 27 0,1-27-1,-3 27 1,1-12 0,0-1-1,1 0 0,1-14 1,-3 28-1,3-13 0,-2 0 0,2-15 0,-2 27 0,2-27 0,0 22 0,0-22 0,0 18 0,0-18 0,2 16 0,-2-16 0,0 18 0,0-18 0,0 17 0,0-17 0,0 21 0,0-21 0,2 22 1,-2-22-1,1 21 0,-1-21 0,0 19 0,0-19 0,2 19 0,-2-19 0,1 18 0,-1-18 0,0 17 0,0-17 0,-1 18 0,1-18 0,-2 19 0,2-19 0,-1 23 0,1-23 0,-2 25 0,2-10 0,-2-1 0,2-14 0,0 24 0,0-24 0,2 21 0,-2-21 0,2 22 0,-2-22 0,1 21 0,-1-21-1,2 25 1,-2-25 0,3 27 0,-3-9 0,2-4 0,-2 4 0,1 0 0,1-1 0,-2-1 0,0 0 0,0 0 0,0-2 0,0-14 0,-2 24 0,2-24 0,-1 20 0,1-20 0,0 17 0,0-17 1,0 0-1,-2 21 0,2-21 0,0 14 0,0-14 0,0 19 0,0-19 0,0 18 0,0-18 0,-2 18 0,2-18 0,0 0 1,-1 17-1,1-17 0,0 0 0,0 0 0,1 16 0,-1-16 0,0 0 0,2 16 0,-2-16 0,0 0 0,0 21 0,0-21 0,2 17 0,-2-17 0,-2 18 0,2-18 0,0 18 0,0-18 0,0 17 0,0-17 0,-2 16 0,2-16-1,0 19 1,0-19-1,0 19 1,0-4-2,0-15 3,0 25-2,2-10 1,-2-1 1,0-14-1,0 26 1,0-12-1,0-14 0,-2 21 0,2-21 0,0 22 0,0-22 1,0 23-1,0-23-1,0 22 1,0-22 0,2 26 0,-2-26 0,0 27 0,0-13 0,0 4 0,-2-1 0,2 1 0,-1 1 1,-1 2-2,-1-2 2,1 2-1,-1-4 0,0 4-1,0 0 2,0-1-2,-2 4 2,2-1-1,-2 2 0,0-2-1,0 2 2,0-1-1,1-1-1,-1-3 1,1-2 0,-2 0 0,1-4 0,0 0 1,1 1-2,4-15 1,-12 22 1,12-22-1,-11 24 0,11-24 0,-14 19 0,14-19 0,-15 19 0,15-19 0,-14 18 0,14-18 0,-15 16 0,15-16 0,-14 14 0,14-14 0,-18 13 0,18-13 0,-21 11 0,21-11 0,-22 13 0,22-13 1,-24 14-1,9-7 0,1-1 0,14-6 0,-26 13 0,26-13 1,-25 11-1,25-11 2,-26 11-2,26-11 0,-22 10 2,22-10-2,-25 14 1,25-14-1,-24 10 2,24-10-2,-19 14 1,19-14-1,-21 13 0,21-13 0,-17 6 0,17-6 0,-16 12 0,16-12 1,-18 6-1,18-6 1,-18 11 0,18-11 0,-16 13 0,16-13 0,-17 11-1,17-11 1,-16 10-1,16-10 0,0 0 0,-20 9 1,20-9-1,0 0 0,-19 8 0,19-8 0,0 0 0,-18 7 1,18-7-2,0 0 1,-19 6 0,19-6 0,0 0 0,-19 6 0,19-6 0,0 0 0,-19 8 1,19-8-1,-15 7 0,15-7 0,-16 1 0,16-1 0,-18 4 0,18-4 0,-20 6 0,20-6 0,-23 5 0,23-5 0,-21 8 0,21-8 0,-21 8 0,21-8 0,-17 8 0,17-8 1,-20 8-2,20-8 2,-17 6-1,17-6 0,-18 5 0,18-5 0,-19 3 0,19-3 0,-18 2 0,18-2 0,-21 4 0,21-4 0,-20 4 0,20-4 0,-23 3 0,23-3 0,-24 1 0,24-1 0,-26 0 0,26 0 0,-27 0 0,13 0 0,-1 0 0,-1 0 0,0 2 0,-2-2 0,-1 2 0,0-4 0,1 2 0,-4 0 0,1-2 0,0 1 0,2-1 0,-4 1 1,2-3-1,-1 4 0,-2-3 0,1 3 0,-1 0 0,-3-1 0,-2-1 0,4 1 0,-6-1 0,2 0 0,-1 1 0,-2-2 0,-2-2 1,0 2-1,2-2 0,-3 2 0,3-2 0,-2 0 1,0-1-1,5 1 0,1 0 0,-1 0 0,1 0 0,1-1 0,1 4 0,2-1 0,0-2 1,0 2-1,2-2 0,-1 2 0,2 2 0,-1-3 0,1-2 0,0 3 0,0 0 0,0-2 0,1 2 0,0-2-2,3 0 3,-3 0-3,3 2 2,1-2-1,-2 2 1,2 0-1,2 0 1,-1 1 0,1-1 0,-1-2 0,1 4-1,14 1 1,-27-10 0,12 5 0,1 0 0,14 5 0,-28-11-1,28 11 1,-25-8 0,25 8 0,-26-11-1,26 11 1,-24-10 0,24 10 0,-26-9 0,12 4 0,14 5 0,-27-8 0,12 5 0,-1-2 0,2 2 0,-2 0 0,1 1 0,15 2 0,-29-5 0,29 5 0,-27 0 0,27 0 1,-27 2-1,12-2 0,1 0 0,-2 0 0,0 2-1,1-2 1,-1-2 0,0 4 0,2-4 0,-4 4 0,2 1 0,0-3 0,0 3 0,-3 0 0,-1 5 0,1-3 0,-3 3 0,1-2 0,-2 4 1,1-4-1,-1 4-1,1-4 1,1 1 1,0 1-1,2-2 1,1 2-2,1-3 2,-1 6 0,2-5 0,-2 6 0,4-5 0,-2 1 0,0 2-1,-2-2 1,4 2-1,-2-2 0,0 0 1,16-8-1,-28 14 0,28-14 0,-22 13-1,22-13 1,-23 13 0,23-13 0,-22 19 0,22-19 0,-24 22 0,24-22 0,-24 29 0,11-13 0,2 0 0,1 0 0,-1 0 0,3 0 0,-2 1-1,4-1 1,-2-1 0,1 5-1,-1 1 1,4 3 0,-3 3 0,-1 2 0,3 5 0,-1 1 0,3 6 0,-4 1-1,6 3 1,-4 1 0,3 0 0,1 0 0,-1-1-1,0-2 1,2 0 0,0-3 0,0-3 1,0-5-1,2 0 0,0-2 1,1-1-1,2 2 1,-2-6-1,2-1 0,-4 3 0,6 0 0,-6 1 1,6 0-1,-6 1 0,3-2 0,-1 7 0,0-2 0,-1-2 0,1 0 0,0-1 0,-1-2 0,-1 2 0,-1-2 0,2-6 0,-2 3 0,1 0 0,1 0 0,0 0 0,-1 3 0,1 2 0,1-1 0,-1 1 0,-1-3-1,1 4 1,-1-4 0,1-1 1,1-2-1,-1-3 0,-2 0 0,1-1 1,1 0-1,0-2 0,-2 6 1,1-1-2,-1 1 2,0 2-1,2-1 0,-2 0 0,1-3 0,1-2 0,0-3 0,-2-2 0,0-14 0,1 18 0,-1-18 0,0 0 0,4 19 0,-4-19 0,0 0 0,4 18 1,-4-18-1,0 0 0,2 14 0,-2-14 0,0 0 0,0 0 0,0 0 0,0 0 0,0 0 1,0 0-1,0 0 0,-2 14 0,2-14-1,0 0 1,0 0 0,0 0 0,0 0 0,0 0 0,0 0 0,0 0 0,0 0 0,0 0 0,0 0 0,-14 8 0,14-8 0,0 0 0,-16-3 0,16 3 0,-18-3 0,18 3 0,-17-3 0,17 3 0,-20 0 0,20 0-1,-24-2 1,24 2 0,-19 0 0,19 0 0,-18 0 0,18 0 0,-14-5 0,14 5 0,0 0 0,0 0 0,0 0 0,-15-8 0,15 8-1,0 0 1,0 0 0,0 0 0,0 0 0,0 0 0,0 0 0,0 0 0,0 0 0,0 0 0,0 0-1,0 0 1,0 0 0,0 0 0,0 0 0,0 0 0,15 10 0,-15-10 0,0 0 0,21 11 0,-21-11 0,17 7 0,-17-7 0,26 14 1,-12-6-1,1 2 0,1-2 0,-16-8 0,32 20 1,-17-15-2,1 3 1,1-3 1,1 0-1,0-4 0,1 1 0,-2-2 0,1-2 1,1 4-1,-4-4 0,1 1 0,-16 1 0,24 0 0,-24 0 0,22 1 0,-22-1 0,18 0 0,-18 0 0,14 2 0,-14-2 1,15-2-1,-15 2 0,0 0 0,18 2 0,-18-2 0,0 0 0,14 1 0,-14-1 0,0 0 1,0 0-1,0 0 0,14 5 0,-14-5 0,0 0 0,0 0-1,0 0-2,0 0-6,21 5-22,-21-5-9,0 0-2,7-29 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48:56.681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ACC851E3-A2B2-4D80-8B58-1267D2891096}" emma:medium="tactile" emma:mode="ink">
          <msink:context xmlns:msink="http://schemas.microsoft.com/ink/2010/main" type="inkDrawing" rotatedBoundingBox="10081,9565 15381,18217 14473,18774 9172,10121" semanticType="callout" shapeName="Other"/>
        </emma:interpretation>
      </emma:emma>
    </inkml:annotationXML>
    <inkml:trace contextRef="#ctx0" brushRef="#br0">223 0 19,'0'0'21,"0"0"-1,0 0-3,0 0-5,0 0-3,0 0-2,0 0-2,0 0 0,0 0-1,0 0 0,0 0-1,0 0-1,0 0 1,0 0-1,0 0 0,0 0-1,0 0 1,0 0-1,0 0 0,0 0 1,-8 16-1,8-16 0,-5 15 0,5-15 0,-4 20 0,4-20 0,-5 22 0,5-22 0,-5 29 0,2-15 1,1 2-1,2-16 1,-6 29-1,1-12 1,2 3-1,0-3 1,-1 1-1,0-1 0,2 6 0,-1-4-1,0 3 1,-1 1-1,3-3 1,-1 1-1,1 3 1,-1-2 1,-1 2-2,1-1 1,0-1-1,1-1 0,-1-2 1,1 0-1,-1 0 1,0-1-1,2 0 0,-3 1 0,2 5 1,-1 0-1,0 3 0,-1 0 1,2 2-1,-4-2 2,2 3-2,-1-3 1,1 1-1,-2-1 1,1 1-1,-3 1 1,1 3-1,-2 0 0,0 3 1,-2 2-1,2 0 0,-3-4 1,3 2-1,-2-1 0,2-2 0,2-3 0,2-2 1,1-5-1,2 2 0,1-5 0,0 0 0,3 1 0,0-3 0,0 1 0,2-1 0,-2 4 1,2-3-1,-2 2 0,1 0 0,-3-1 0,2-2 0,-1-1 0,0 0 1,-2-16-1,4 28 0,-2-14 0,-2-14 0,6 25 0,-4-10 0,1-1-1,0 4 0,1-4 1,0 2 0,-4-16-1,12 29 1,-6-15 0,1 1-1,-7-15 1,16 20 0,-16-20 0,20 21 0,-20-21 0,21 19-1,2-4 1,-23-15 0,22 16 0,-22-16 0,26 16 0,-26-16 0,26 14 0,-26-14 0,25 11 0,-10-4 0,-1-3 0,-14-4 0,27 13 0,-27-13 0,28 13 0,-14-7 0,1 1 0,1-1 1,0 1-1,1-3 0,3 1 0,-1 1 0,3 1 0,1-1 1,1 1-1,0-1 1,2 2-1,1 0 0,0 2 0,2-2 1,-2 1-1,2-1 0,3 2 0,0 1 0,2 0 0,0-1 0,3 1 1,0 0-1,3 0 0,-2 4 0,-1-4 0,2 2 0,-2 1 1,-1 2-1,0 2 0,-3 1 0,0 3 0,-3-3 0,1 8 0,-1-1 0,-1-2 0,0 5 0,1-2 1,-1 3-1,0 0 0,0 4 1,-3-2-1,-1 3 0,1 3 1,-2-1-1,-1 3 0,-3 0 0,1 0 0,0 0 0,-2-2 0,1 4 0,-1-5 0,-1-2-1,1 3 2,-3-1-1,-2-2 0,2 0 0,-3 2 0,0-2 1,-2 2-1,-1 1 0,-2-1 0,2 1 0,-2 0 1,-2 2-1,-1 0 0,1 2 0,2-2 1,0 1-1,3 4 1,1 1-1,1 2-1,1 2 1,7 1 0,-4 0 0,4 3 0,2 1 0,-2-4-1,1 3 1,1 5 1,1 0-1,-2 2 0,2 3 0,-1 1 0,1 4 0,-2 1 1,1 2-1,1-5 0,-2 2 0,1-3 0,1 1 0,-2 0-1,1-2 2,2-2-2,-2-1 0,3 3 2,-1-1-1,-1 3 0,2-3 0,-2-1 0,0-1 0,0 0 1,2-1-2,0 1 2,-2-3-2,1-3 0,1 2 1,3-1-1,-2-1 1,-1 0-2,3-2 2,-2-3-1,0 1 1,2 0-1,2 1 1,-1-2 0,1-1 0,4-1 0,-5-1 0,4 0 0,0-2 0,-4 1 0,4-4-1,-4 1 1,3 1-1,-3-2 0,1 0 1,-3 1-1,3-4 0,1-1 1,-5 3-1,5-5 1,-1 1 0,-1-3 0,1 0-1,-1-1 2,1-1-2,-4-2 1,5-1 0,-5 1 0,1-3 0,2-1 0,-1-1 0,2-2 0,-4 0 0,5-2 0,0-1-1,0 0 1,-1 1 0,-1-3 0,1 2 0,-1 5 0,1-7 0,-6 5 0,1-8 0,-4 6-1,3-9 1,-3 6 0,-1 0 0,-2-6 0,0 6-1,-1-3 1,-2 3 0,2-4 0,-4 4 0,-1-5-1,1-1 1,-14-13 0,23 26 0,-23-26 0,22 22 1,-22-22-2,21 24 1,-21-24 0,23 25 1,-23-25-1,22 28 0,-7-16 0,-15-12 0,25 24 0,-25-24 1,28 23-2,-28-23 1,25 22 0,-25-22 0,23 19 0,-23-19 0,22 24 0,-22-24 0,21 21 0,-21-21 0,19 24 0,-19-24 0,20 27 1,-20-27-1,19 27 0,-10-12 0,-1 1 0,-8-16 0,18 27 0,-18-27 0,18 25 0,-9-9 0,-1 0 0,2 0 0,1 0 0,-1 3 0,0 1 0,1-1 0,-2 0 1,1 0-1,-2-3 0,0 0-1,-8-16 2,13 26-1,-13-26 0,8 20 0,-8-20 0,5 15 0,-5-15 0,3 14 0,-3-14 0,3 16 0,-3-16 0,5 16 0,-5-16 0,5 18 0,-5-18 0,3 14 0,-3-14 0,0 0 0,0 0 0,6 19 0,-6-19 0,0 0 0,0 0 0,0 0 0,5 16 0,-5-16 0,0 0 0,0 0 0,0 0 0,0 0-1,0 0 1,0 0 0,0 0 0,0 0 0,0 0 0,0 0 0,3 18 0,-3-18-1,0 0 2,0 0-2,0 0 1,-3 14 0,3-14 0,0 0 0,0 0 0,0 0 0,0 0-1,0 0 1,0 0 0,0 0 0,-3 14 0,3-14 0,0 0 0,0 0 0,-10 16 0,10-16 0,0 0 0,-11 16 0,11-16 0,0 0 0,0 0 0,-16 13 0,16-13 0,0 0 0,0 0-1,-18 7 1,18-7 0,0 0 0,-19 1 0,19-1 0,-16 0 0,16 0 0,-19-1 0,19 1 0,-23-2 0,23 2 0,-27-5 0,13 4 0,-1-3 0,1 1 0,-2-2 0,0 1 0,1-1-1,-1 2 1,2-2 0,-4 0 0,18 5 0,-27-13 1,27 13-1,-21-8 0,21 8 0,0 0 0,-16-9 0,16 9 0,0 0 0,0 0 0,0 0 0,0 0 0,0 0 0,0 0-1,0 0 1,0 0 0,0 0 0,18 11 0,-18-11 0,19 5 0,-19-5 0,26 8 0,-26-8 0,28 9 0,-12-4 1,0 0-1,4-2 0,-3 0 0,4 2 0,-1-2 0,0-1 0,1 1 1,2-3-1,-1 0 0,-3 0 0,4 0 0,-2-2 0,0-1 0,1 0 0,1 1 0,-1 1 0,0-2 1,3 1-1,-3 0 0,0-1 0,-1 0 0,0 1 0,-2 2 0,-2-4 0,-1 2 0,-16 2 1,24-6-1,-24 6 0,20-5 0,-20 5 0,15-5 0,-15 5 1,0 0-1,0 0-1,14 0 2,-14 0-2,0 0 2,0 0-1,0 0 0,0 0 0,0 0 0,0 0 0,0 0 0,0 0-1,0 0-2,0 0-3,23 3-11,-23-3-20,0 0-6,-15-19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49:16.637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D3A1AA25-437E-431A-8EEE-ED8BEBA41D87}" emma:medium="tactile" emma:mode="ink">
          <msink:context xmlns:msink="http://schemas.microsoft.com/ink/2010/main" type="inkDrawing" rotatedBoundingBox="14007,14607 14053,12581 14518,12592 14472,14617" semanticType="verticalRange" shapeName="Other">
            <msink:destinationLink direction="to" ref="{B9835B31-E0D8-4464-BD1B-D8F4DA652A1E}"/>
            <msink:destinationLink direction="with" ref="{D780AF74-4BB9-4834-A702-46E3B82D23A6}"/>
          </msink:context>
        </emma:interpretation>
      </emma:emma>
    </inkml:annotationXML>
    <inkml:trace contextRef="#ctx0" brushRef="#br0">271 0 17,'0'0'28,"0"0"-13,-5 14-2,5-14 0,-1 18-4,1-18-3,-3 29-1,-1-13-1,4 6 1,-4 0-1,4 4-1,-5-1 0,5 6 0,-5-2-1,5 6 1,-3 0-2,3 3 1,-2-3 0,2 8-1,0-3 0,0 3 1,-1-1-1,-1 1 0,0-1 0,1-1 1,-1 4-1,1-2-1,-3-3 0,4 0 0,-1-5 1,1 2-1,0-4 1,0 3-1,0-5 1,1 6 0,-1 0 0,0 4 0,0 4-1,0 6 1,0-1-1,0 4 1,-1-3-1,1-1 0,-2-4 1,2-3-1,-1-3 0,-1-6 1,0-2 0,4-5 0,-4-2-1,2-1 1,-1-1 0,1-1 0,0-3 0,1 2 0,-2-5-1,2 5 0,-1-5 0,0 1-1,0-2 1,0-15-1,0 25 1,0-25-1,2 18 1,-2-18-2,0 0 2,2 14 0,-2-14 0,0 0 0,4 15 0,-4-15 0,0 0 0,0 0 0,7 14 0,-7-14 0,0 0 0,0 0 0,0 0 0,0 0 1,0 0-1,0 0 0,0 0 1,0 0-1,0 0 1,0 0-1,0 0 0,0 0 1,0 0-1,0 0 0,0 0 0,0 0 0,0 0 0,0 0 0,0 0 0,0 0 0,0 0 0,0 0 0,0 0 0,0 0 0,0 0-1,0 0 2,0 0-2,-3 14 1,3-14 0,0 0 0,0 0 0,0 0 0,0 0 0,4 15 0,-4-15 0,0 0 0,0 0 0,0 0 0,0 0 0,0 0 0,0 0 0,0 0 0,2 16 0,-2-16 0,0 0 0,0 0 0,0 0 0,0 0 0,-2 14 0,2-14 0,0 0 0,0 0 0,0 0 0,0 0 1,0 0-1,0 0 0,0 0 0,0 0-1,0 0 2,0 0-2,0 0 1,-6 14 0,6-14 0,0 0 0,0 0 0,0 0 1,0 0-1,0 0 0,0 0 0,0 0 0,0 0 0,0 0 0,0 0 1,-16 0-1,16 0 0,0 0 0,-19-4 0,19 4 0,-16-5 0,16 5 1,-23-7-1,23 7 0,-26-4 0,26 4 0,-27-2 0,13 0 0,14 2 0,-28 0 0,28 0 1,-24 0-1,24 0 0,-17 0 0,17 0 1,0 0-1,-18 0 0,18 0 0,0 0 0,0 0 0,0 0 0,0 0 2,0 0-4,16 10 2,-16-10 2,21 2-2,-21-2 0,26 3 1,-10-5-1,1 1 0,3-3 1,-3 1-1,4 0 0,-2 1 0,-1-1 1,1 2-1,-1-1 0,1 2 0,-3-2 0,2 1 1,1-1-1,-1-1 0,-1-2 0,1 1 0,0-3 0,-1-1 1,-2 2-1,-1-1 0,-14 7 0,20-9 0,-20 9 0,0 0 0,0 0 0,14-3-1,-14 3-1,0 0-4,0 0-14,0 0-17,16 0-2,-16 0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48:09.630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6747E5A2-575E-4CCA-B98D-E25BA51D420F}" emma:medium="tactile" emma:mode="ink">
          <msink:context xmlns:msink="http://schemas.microsoft.com/ink/2010/main" type="inkDrawing" rotatedBoundingBox="20080,15178 20119,13347 20598,13357 20559,15188" shapeName="Other">
            <msink:destinationLink direction="with" ref="{154AA654-4066-4BD3-B2BE-4B344DF0522A}"/>
            <msink:destinationLink direction="with" ref="{8F4F6B04-2476-40E5-B69D-ACA91186B91A}"/>
          </msink:context>
        </emma:interpretation>
      </emma:emma>
    </inkml:annotationXML>
    <inkml:trace contextRef="#ctx0" brushRef="#br0">255-8 6,'0'0'30,"0"0"0,0 0-13,0 0-5,0 0 0,2-14-4,-2 14-2,0 0-2,0 0 0,0 0 0,-4 18-1,4-18-1,0 0 1,-4 16-1,4-16 0,-2 19-1,2-19 0,-2 19 1,2-19-2,-1 22 1,1-22 0,-2 23 0,2-23 0,-3 22 0,3-22 0,-3 26 0,1-12 0,-1 0 0,1 1-1,2-15 1,-1 27 0,1-27-1,1 27 0,-1-27 1,2 24-1,-2-24 0,3 22 1,-3-22-1,2 28 1,-1-14-1,-1 2 0,0 3 0,2-3 0,0 2 1,-1 1-1,1-2 0,1 3 0,-1-1 0,1 0 0,-2 0 0,3 2 0,-3 1 1,1-1-1,0 0 0,-1-2 0,1 2 0,-2-2 0,1 0 0,-1 0 0,0 0 0,0-1 0,0 1 1,0-1-1,0 1 0,2-3 0,-2-2 0,0 2 1,2 0-1,-2 0 0,1 0 0,-1 3 1,-1-3-1,1 3 0,0 2 0,0-2 0,0 0 0,0-1-1,-2 1 1,2-3 0,0 3 0,0-4-1,0-1 1,0 2 0,0-2 1,0 1-1,-2-1 0,2 1 0,0-1 0,-1 2 0,-1-2 0,2 2 0,-1-1 0,1-1 0,-2 0 0,2 1 1,0-15-1,-2 24 0,2-24 0,0 25 0,0-25 0,-1 24 0,1-24 0,1 24 0,-1-24 0,0 19 0,0-19 0,0 18 0,0-18 0,0 0 0,0 19 0,0-19 0,0 0 0,0 14 0,0-14 0,0 0 0,0 0 0,2 18 0,-2-18 0,2 18 0,-2-18 0,-2 16 0,2-16 0,0 22 0,0-22 0,0 26 0,0-26 0,0 25 0,0-25 0,0 26 0,0-26 0,0 20 0,0-20 0,0 18 0,0-18 0,2 14 0,-2-14 0,0 0 0,0 20 0,0-20 0,0 0 0,0 20 0,0-20 0,0 15-1,0-15 1,0 0 0,1 17 1,-1-17-1,0 0 0,0 0-1,0 0 1,0 0 0,2 18 0,-2-18-1,0 0 1,0 14 0,0-14 0,0 15 0,0-15 0,0 16 0,0-16 0,0 0 0,1 17 0,-1-17 0,0 0 0,0 0 0,0 0 0,0 0 0,0 0 0,0 0 0,0 0 0,0 0 0,0 0 0,0 0 1,-14 3-1,14-3 0,0 0-1,-23-8 2,23 8-1,-22-9 0,22 9 0,-26-15 0,10 7 0,0 2 0,0 0 0,-2 1 0,-1 2 0,3-1 0,-1 3 0,2 1 0,1 1 0,14-1 0,-20 4 0,20-4 0,0 0 0,-14 4 0,14-4 0,0 0 0,0 0 0,0 0 0,19 15 0,-19-15 0,21 6 0,-21-6 0,27 8 1,-27-8-1,31 3 0,-15-1 2,0-4-2,-2 1 0,2-1 1,-1-1-1,-1-2 0,-14 5 0,24-3 0,-24 3 1,21-5-1,-21 5 0,18-3 0,-18 3 0,14-3 0,-14 3 0,16-3 0,-16 3 0,18-10 0,-18 10 0,22-8 0,-22 8 0,25-10 0,-25 10 1,25-9-1,-25 9 0,21-5 0,-21 5 0,21-3 0,-21 3 0,16-5 0,-16 5-2,18 0-2,-18 0-10,14-8-22,-14 8-2,0 0 0,18-8-1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49:11.853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D6821925-320F-4E07-A049-C0F8701D8632}" emma:medium="tactile" emma:mode="ink">
          <msink:context xmlns:msink="http://schemas.microsoft.com/ink/2010/main" type="inkDrawing" rotatedBoundingBox="14451,17950 16556,13216 17820,13778 15715,18512" semanticType="callout" shapeName="Other"/>
        </emma:interpretation>
      </emma:emma>
    </inkml:annotationXML>
    <inkml:trace contextRef="#ctx0" brushRef="#br0">2121 0 12,'0'0'14,"0"0"-1,-12 14-2,12-14-1,0 0-2,4 24 0,-4-24-1,3 26 1,-6-11-2,7 9-1,-5-1-1,6 6 1,-7-1-2,5 6 1,-1-2-2,1 3 1,0-5-1,2 2 0,-2-3 1,2 1-1,0-2 0,1-1 0,-4-2 0,3 4 1,-4-2-1,4 4-1,-5-4 1,0 1-1,0-4 1,-1 2-1,-3-5 0,3-2 0,-2-5 0,-1 4 0,1-4-1,0 1 0,3-15 1,-10 24-1,10-24 0,-13 27 0,5-11 0,0-2 0,8-14 0,-19 27 0,8-12 1,11-15-1,-23 24 0,23-24 0,-22 17 0,22-17 1,-24 11-1,24-11 0,-24 10 1,24-10-1,-23 6 0,23-6 0,-24 7 1,24-7-1,-22 6 0,22-6 0,-24 8 1,24-8-1,-24 6 0,24-6 0,-26 8 0,12-4 0,-2-1 0,0 2 0,-2-2 0,0 0 0,-1 2 0,-2 0 0,0-1 0,0 1 0,2 0 0,0 0 0,1 1 0,-1-1 0,1 0 0,1-2 0,-1 0 0,2 2 0,-3-2 0,-1 2 0,3-2 0,-1 0 0,-1 2 0,1-2 0,1 2 0,-3-2 1,3 0-1,-1 2 0,-1 0-1,-1 0 1,3 0 1,-2-1-1,-2-2 0,1 3-1,0 0 1,0-2 0,3 0 0,-1 0 0,-1 0 0,1 1 0,18-4 0,-27 6 0,12-3 0,1 2 0,14-5 0,-27 10 0,27-10 0,-28 8 0,14-2 0,14-6 0,-27 9 0,11-4 0,1 2 0,-1-3 0,0 1 0,0 0 0,0 0 0,-2 3 0,2-5 0,-1 3 0,-1-1 0,0 0 0,-1 3 0,1-3 0,1 1 0,-1-3 0,-1 4 0,3-4 0,-2 2 0,1 0 0,17-5 0,-29 12 0,29-12 0,-26 13 0,26-13 0,-21 18 0,21-18 0,-22 16 0,22-16 0,-23 16 0,23-16 0,-27 20 0,12-8-1,1-1 1,14-11 0,-26 22 0,26-22 0,-25 24 0,25-24 0,-21 21 0,21-21 0,-18 21 0,18-21 0,-16 19 0,16-19 0,-16 22 0,16-22 0,-14 22 0,14-22 0,-15 24 0,15-24 0,-14 23 0,14-23 0,-13 21 0,13-21 0,-11 20 0,11-20 0,-8 20 0,8-20 0,-8 22 0,8-22 0,-10 24 0,5-10 0,0 1 1,1-1-1,-1 2 1,-2-2-1,2 4 1,1-2-1,0 1-1,0-2 2,0 1-2,1 1 1,-2-2-1,-1 1 1,6-16-1,-11 27 1,8-13 0,-5 2 0,0 0 0,-2 0 0,3 2 0,1-2-1,-2 1 1,3-1 0,-3 3 0,3 1 0,2-1 0,-2 0 0,2-1 0,-2-1 0,-1 4 0,1-2 0,0 3 0,0 1 0,-1-2 0,1 1-1,-1 3 1,1 3 0,0-3 0,0 2 0,1-1 0,0 3 0,0-1 0,0 1 0,1 0 0,0 0-1,1-2 1,-1 2 0,1-1 0,1-2 0,-1 4 0,1-1 0,-1 0-1,0-1 1,1 4 0,1 0 0,-2 2 0,1-1 0,-1 1 0,0 0 0,2 1 0,-1-2-1,1 2 1,1 2 0,-1 1 0,2 2 0,0 4 0,1 0 0,0-1 0,0 4 0,0-3 0,1 0-1,1-4 1,-1-1 0,0 3 0,0-4 0,0-1-1,0-2 1,0 2 0,0-4 0,0 1-1,0-4 2,0-1-1,0-2 0,1 0 1,-2-1-1,1 0 0,0-1 1,0-1 0,-1 2-1,0-2 0,0-2 0,-1 2 0,1-3 0,0 1 0,-1 0 0,1-1 0,0-2 0,1 1 0,-1-1 0,3 0 0,-3 0 0,4-3 0,-4 2 0,2-2 1,-2 1-2,2-2 1,-2-1 0,-3-14 0,3 27 1,-1-13-1,-2-14 0,3 28-1,-3-28 1,5 24 1,0-10-1,-4 0 0,-1-14-1,5 21 1,-5-21 0,5 19 0,-5-19 0,0 0 0,6 19 0,-6-19 1,0 0-1,2 15 0,-2-15 0,0 0 0,0 0 0,0 17 0,0-17 0,0 0 0,0 0 0,0 0 0,0 15 0,0-15 0,0 0 0,0 0 0,0 0 0,0 0 0,0 0 0,0 0 0,0 0 0,0 0-1,0 0 1,0 0 0,-2 17 0,2-17 0,0 0 0,0 0 0,0 0 0,0 0 0,4 15 0,-4-15 0,0 0 0,0 0 0,0 0 0,0 0 0,0 0 0,0 0 0,0 0 0,0 0 0,0 0 0,0 0 0,0 0 0,14 12 0,-14-12 0,0 0 0,0 0 0,0 0 0,0 0 0,6 15 0,-6-15 0,0 0 0,0 0 0,0 0 0,0 0 0,0 0 0,0 0 1,0 0-2,0 0 1,-16 14 0,16-14 0,0 0 0,-22 5 0,22-5 1,-18 5-1,18-5 0,-19 5 0,19-5 0,-14 3 0,14-3 0,-16 1 0,16-1 0,0 0 0,-16-4 0,16 4 0,0 0 0,0 0 0,-17-8 0,17 8 0,0 0 0,0 0-1,0 0 1,0 0 0,0 0 0,0 0 0,0 0 0,0 0 0,0 0 0,0 0-1,0 0 2,7 14-1,-7-14 0,0 0-1,0 0 2,0 0-1,18 13 0,-18-13 0,19 5 0,-19-5 0,27 1 1,-11 1-1,0-1 0,2 3 0,1-3 0,0-1 0,-3 3 1,0 1-1,-1-1 0,-1-2 0,-14-1 0,23 5 0,-23-5 0,16 3 1,-16-3-1,0 0 0,0 0 0,14 10 1,-14-10-1,0 0 0,0 0 1,0 0-1,0 0 1,13 14-1,-13-14 1,0 0-1,0 0 0,0 0 0,0 0 0,0 0 0,0 0-1,0 0-3,0 0-12,21 7-21,-21-7-3,0 0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1:46.773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FA1D22C2-DDDD-44F9-A7B8-CE488BB278DF}" emma:medium="tactile" emma:mode="ink">
          <msink:context xmlns:msink="http://schemas.microsoft.com/ink/2010/main" type="inkDrawing" rotatedBoundingBox="23014,14175 23513,14146 23516,14190 23016,14220" shapeName="Other">
            <msink:destinationLink direction="with" ref="{154AA654-4066-4BD3-B2BE-4B344DF0522A}"/>
          </msink:context>
        </emma:interpretation>
      </emma:emma>
    </inkml:annotationXML>
    <inkml:trace contextRef="#ctx0" brushRef="#br0">56 40 21,'0'0'28,"0"0"-7,-25-18-5,25 18-2,0 0-3,0 0-3,-17-1 0,17 1-2,0 0 1,0 0-2,0 0 0,0 0 0,-15 11-1,15-11-1,0 0 0,0 0 0,0 0 0,0 0-1,20 14-1,-20-14 1,20 5 0,-20-5-1,29 3 0,-9-1 0,-1-5 0,3 3 0,1-2 0,2 0 0,-2 1 0,1-1 0,-2 1-1,1-1 1,-2 2-1,-2 0 1,-1-1-1,-1-3 1,1 1-1,-2 0 1,2-3-1,-2 1 0,-2-2 0,1 3 0,-15 4 1,24-8-1,-24 8-1,17-4 1,-17 4 0,0 0-2,16 15-3,-16-15-19,0 0-15,0 0-2,2 24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1:45.635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154AA654-4066-4BD3-B2BE-4B344DF0522A}" emma:medium="tactile" emma:mode="ink">
          <msink:context xmlns:msink="http://schemas.microsoft.com/ink/2010/main" type="inkDrawing" rotatedBoundingBox="18718,17790 23175,14166 23941,15108 19484,18732" semanticType="callout" shapeName="Other">
            <msink:sourceLink direction="with" ref="{FA1D22C2-DDDD-44F9-A7B8-CE488BB278DF}"/>
            <msink:sourceLink direction="with" ref="{6747E5A2-575E-4CCA-B98D-E25BA51D420F}"/>
          </msink:context>
        </emma:interpretation>
      </emma:emma>
    </inkml:annotationXML>
    <inkml:trace contextRef="#ctx0" brushRef="#br0">3902 0 8,'0'0'29,"0"0"-6,0 0-4,0 0-3,0 0-6,0 0-2,0 0-2,0 0 0,0 0-2,5 15 0,-5-15-1,-2 17 0,2-17-1,-3 19-1,3-19 0,-3 21 0,3-21 0,0 22 0,0-22-1,2 24 1,-1-8 0,-1-1 0,2 2-1,-1-1 2,-1 5-2,0-3 1,0 4 0,-3 0 0,2 2 0,-3-1-1,1-1 1,-2 20 0,1-23-1,2 0 1,0-1 0,2 1 0,-1 0 0,-1 6 0,1-2 0,1 6 1,-2-2-1,0 5 0,1 0 0,-2 0 1,-1-2-1,3-3-1,-4 0 1,2 2-1,-1-2 0,3-1 0,-2 1 1,-1 0-1,0-1 0,0 2 0,0 1 0,-3 0 1,1 0-1,-2-1 1,5-2-1,-7 3 1,5-2 0,-5 0-2,4-1 2,0 1-2,-2 0 2,1-2-2,-4 1 1,1-4-1,-1 1 1,1-1 1,-1 0-1,-3 1 0,3-1 0,-2 2 0,0-2 0,-2 2 0,3-1 0,-3-2 0,2-2 0,2 0 0,-3-2 0,1 4 1,-2-2-2,3 1 1,-1 0 0,-2 3 0,-1 1 0,0 0 0,-2 0 0,2-2 1,-3 0-1,2-1 0,-4 0 0,-2-2 0,2 0 0,0-1 0,-1-4 0,-2 1 0,3-3 0,-3-1 0,2 1 0,1-3 0,-3 1 1,0-4-1,-1 4 0,0-2 0,-2 0 0,-1 0 0,1-2 0,-2 1 0,2-1 0,-2-1 0,0 0 1,2-2-1,1 0 0,2 0 0,-2-1 0,2-1 0,0 1 0,0-1-1,0 3 2,2 0-2,-4 0 1,-1 0 0,4 1 0,-3 2 0,2-3 0,0 3 0,2-2 0,-1 1 0,3-3 0,-1 4 0,0-3 0,0 0 0,-3-1 0,0 0 0,-2 0 0,0 0 0,-1-1 0,-2 1 0,-1-1 1,-2 3-1,3-2 0,-2 0 0,-1 3 0,0-1 0,-2 3 0,1-3-1,-4 1 1,2 1-1,-2 1 2,1-4-2,-1 3 1,1-1 0,-3-1 0,2 1 0,0 1 0,0-1 0,2 2 0,-4-1 0,4-1 0,0 0 0,-2 4 0,2-2 0,-2 2 0,1-3 1,1 3-2,1 0 1,-2-1 1,2-1-1,0 2 0,0-2 0,1 1 0,-1 1 0,0 0 0,2 1 0,-3-2 0,3 3 0,-2-3 0,0 2 0,6-1 0,-6 1 0,5-3 0,0 2 0,2 1 0,0 2 0,2-2 0,1 2 0,2 1 0,1-1 0,0 3 0,2-4 0,1 4 0,2 0 0,0 0 0,0 2 0,3-2 0,-1 5 0,3-4 0,-2 1 0,2 1 0,1-1 0,0-1 0,2-1 0,0 3 0,2-1 0,-1 3 0,1-1 0,1 1 0,-1 2 0,1-1 0,-1 0 0,1 1 0,2 4 0,-2-6 0,1 6 0,-2 1 0,4 0 0,-4 0 0,3 3-1,-4 1 2,4-4-2,-3 9 1,1-7 0,0 2 0,2 2 0,-2-4 0,-1 4 0,3-5 0,-2 1 0,3-3 0,-4 2 0,4 0 0,-3-4 0,2 1 0,1-1 0,1 1 0,-1-2 0,1-3 0,1-1 0,0 1 0,0-2 0,1 5 0,-1-5 0,0 2 0,0-2 0,0-1 0,0-2 0,2 0 0,-2-2 0,0-14 0,0 23 0,0-23 0,-2 24 0,2-10 0,2 0 0,-2 1 0,0 1 0,1-2 0,-1-14 0,2 27 0,-2-27 0,2 26 0,-2-26 0,3 25 0,-3-10 0,0-15 0,1 24 0,-1-24 0,2 22 0,-2-22-1,2 16 2,-2-16-2,0 0 1,0 0 0,3 16 0,-3-16 0,0 0 0,0 0 0,3 16 0,-3-16 0,0 0 0,-2 19 0,2-19 0,0 0 0,0 0 0,0 15 0,0-15 0,0 0 0,0 0 0,0 0 0,0 0 0,0 0 0,-14 8 0,14-8 0,0 0 0,-16 1 0,16-1 0,0 0 0,-21-3 0,21 3 0,-18-6 0,18 6 0,-22-8 0,8 1 1,-1 1-1,-1 4 0,-2 4 0,1-2 0,1 3 0,0 0 0,1 2 1,15-5-1,-19 10 0,19-10 1,0 0-1,0 0 0,0 0 1,-14 14-1,14-14 0,0 0 1,0 0-1,0 0 0,0 0 0,0 0 0,0 0 0,14-6 0,-14 6 1,0 0-2,21 1 1,-21-1 0,21 5 1,-21-5-1,27 5 0,-9-7 0,-2 2 0,3-1 0,-1-3 0,1 0 0,3-3 0,-2 4 0,0 1 0,0-1 0,-3 0 0,1 3 0,-4-2 0,-14 2 0,23-1 0,-23 1 0,19-5 0,-19 5 0,0 0 0,18-3 0,-18 3 0,0 0 0,0 0 0,0 0 0,16-5 0,-16 5 0,0 0-1,0 0 1,16 6-2,-16-6-4,0 0-18,22-4-15,-17-12-2,8-4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498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39 76 23,'-18'0'33,"18"0"0,0 0-19,-24-1-3,24 1 0,0 0-4,0 0-2,0 0-1,0 0-1,18-2 0,-4 4 0,-14-2 0,32 1-1,-11-2 1,6 1-1,-1-3 1,6 3-1,-3-4 1,3 3 0,-3-4-2,0 3 1,-3-2-1,3 0 0,-2 0 0,-2-1 0,0-3 0,-3 0 0,-1 2 0,-2-1-1,-3 2 1,-16 5-1,18-9 1,-18 9 0,0 0-1,0 0 1,0 0-1,0 0 0,0 0 1,0 0-1,0 0 0,-18-10-1,18 10-1,0 0-3,0 0-12,0 0-22,-3 18-2,3-18 1,-5 24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499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68 92 3,'0'0'28,"-19"-8"2,3-3-14,16 11-2,-18-10-2,18 10-3,0 0-2,0 0 0,0 0-2,0 0 0,-16-13-1,16 13 0,0 0-1,0 0-1,15 5 1,-15-5-1,25-1 1,-5 1-1,1-2 0,3 0 0,0-1 0,3 0 0,-5-2 1,1 4-2,-4-1 0,-1 2 0,-18 0-1,24-2 1,-24 2-1,18 4 0,-18-4 0,16 3 0,-16-3 1,19-2-1,-19 2 0,21-6 1,-21 6-1,22-11 0,-22 11 0,18-12 1,-18 12-1,0 0 1,0 0-1,14-11 0,-14 11 1,0 0-1,0 0 0,0 0 1,0 0-1,0 0 0,0 0-1,0 0 1,0 0-2,0 0-3,13 15-5,-13-15-28,0 0 0,0 0-1,7 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48:58.039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897C4A0E-C344-4015-A2BB-25C0ACA6BB7B}" emma:medium="tactile" emma:mode="ink">
          <msink:context xmlns:msink="http://schemas.microsoft.com/ink/2010/main" type="inkDrawing" rotatedBoundingBox="9735,9640 10141,9591 10147,9644 9742,9693" semanticType="callout" shapeName="Other"/>
        </emma:interpretation>
      </emma:emma>
    </inkml:annotationXML>
    <inkml:trace contextRef="#ctx0" brushRef="#br0">68 92 3,'0'0'28,"-19"-8"2,3-3-14,16 11-2,-18-10-2,18 10-3,0 0-2,0 0 0,0 0-2,0 0 0,-16-13-1,16 13 0,0 0-1,0 0-1,15 5 1,-15-5-1,25-1 1,-5 1-1,1-2 0,3 0 0,0-1 0,3 0 0,-5-2 1,1 4-2,-4-1 0,-1 2 0,-18 0-1,24-2 1,-24 2-1,18 4 0,-18-4 0,16 3 0,-16-3 1,19-2-1,-19 2 0,21-6 1,-21 6-1,22-11 0,-22 11 0,18-12 1,-18 12-1,0 0 1,0 0-1,14-11 0,-14 11 1,0 0-1,0 0 0,0 0 1,0 0-1,0 0 0,0 0-1,0 0 1,0 0-2,0 0-3,13 15-5,-13-15-28,0 0 0,0 0-1,7 24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00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49-1 7,'-14'4'26,"14"-4"-6,-15 9-3,15-9 0,-14 10-5,14-10-2,0 0-1,-8 16-2,8-16-1,0 0-1,0 0-2,0 0 0,0 0 0,0 0-1,0 0 0,0 0-1,0 0 0,22 11 1,-22-11-1,23 9 0,-9-5 0,2 2 1,2-1-1,-1 1 0,1-1 0,0 1 1,-1-2-1,4 0 0,-2-4-1,1 4 1,-3-3 0,3 1 0,-3-2-1,-1 1 2,0-1-2,-1 0 1,-15 0-1,25 2 1,-25-2 0,25-3-1,-25 3 1,20 0-1,-20 0 0,16-2 1,-16 2-1,0 0 0,0 0 0,15 0 0,-15 0 0,0 0 0,0 0 0,0 0 0,0 0 1,0 0-1,0 0 0,0 0 0,0 0 0,0 0 0,0 0 0,0 0 0,0 0-1,0 0 0,18 11-3,-18-11-5,0 0-29,0 0 0,3 23-2,-3-23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01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59-1 18,'-19'5'30,"19"-5"-10,0 0-1,-21-3-4,21 3-3,0 0-3,0 0-2,-20 6-2,20-6 0,0 0-1,0 0-1,0 0 1,0 0-2,0 0 0,7 16 0,-7-16 0,14 3 0,-14-3-1,21 4 1,-6-1-1,1 2 0,1-2 0,3 2-1,0 1 1,3 0 1,-1-1-1,1 0-1,-1 0 1,1-2 0,-4-5-1,2 2 1,-2-3 0,0 0-1,-3 0 1,0-2-1,-16 5 0,21-6 0,-21 6 0,0 0 1,0 0-1,0 0 0,0 0 0,0 0 1,0 0-1,0 0 0,0 0 1,0 0-1,0 0 0,0 0 0,0 0 0,0 0 0,0 0 0,0 0 0,0 0 0,0 0 0,0 0 0,0 0 0,0 0 0,0 0 0,0 0 0,0 0 0,0 0 0,0 0 1,0 0-1,0 0 0,0 0 0,0 0-1,0 0 0,0 0-2,0 0-4,0 0-18,0 0-13,-1 16-3,-4 3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01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4 1 5,'-15'10'30,"15"-10"2,0 0-11,0 0-7,0 0-1,0 0-4,0 0-3,0 0-1,0 0-1,0 0 0,0 0-1,0 0 1,18 6-1,-3-1-1,-15-5 1,27 0 0,-13 0-1,4 2 0,-2-1 0,3 2 1,2-1-1,0 3-1,-2 0 1,4-1-1,-2 0 0,-1-1 0,0-2 0,-1 1 0,-3 0 0,0-2 0,-16 0-1,24-2 1,-24 2 0,0 0-1,18 0 0,-18 0 1,0 0-1,0 0 0,0 0 1,16 0-1,-16 0 0,0 0 1,14-3-1,-14 3 1,0 0-1,0 0 0,16-5 0,-16 5 0,0 0 0,15-3 0,-15 3 0,14-3 0,-14 3 0,16-4 1,-16 4-1,18-1 0,-18 1 0,16-3 0,-16 3 1,14-2-1,-14 2 0,0 0-1,0 0 0,0 0-2,0 0-3,0 0-23,0 0-9,0 0-3,-16 19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02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8 70 0,'0'-18'32,"0"18"0,0 0 1,-10-19-20,10 19-1,0 0-2,16 5-5,-16-5 0,21 3-1,-21-3 0,34 0 0,-14-2-1,6 2 0,0-3-1,4 2 1,-2-3-1,0 0 1,0 0-1,-1 1-1,-3 0 0,-2 0 1,-4 1-1,0 2-1,-18 0 1,24-1-1,-24 1 1,19-4-1,-19 4 1,15-3-1,-15 3 0,0 0 1,17-9-1,-17 9 0,0 0 0,0 0-1,15 4-4,-15-4-28,-2 16-5,2-16-1,-10 34-2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03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79 7 26,'0'0'28,"-15"-9"-11,15 9 0,0 0-5,-12 14-3,12-14-2,-16 8-1,16-8 0,-18 7-1,18-7 0,0 0-1,-19 3 0,19-3-1,0 0 0,0 0-1,0 0 0,0 0-1,22 6 0,-22-6 1,21 3-1,-5 1 0,2 0 0,-2 3 0,1-1 0,4 0 0,0-1 0,2 0 0,-3-2 1,3 0-1,-4-1 0,2-2 0,-2 0 0,-1 0 0,-2-2 0,0 1 0,-2 1-1,1 0 1,-15 0 0,19 0 0,-19 0 0,0 0 0,16-3 0,-16 3-1,0 0 1,0 0-1,0 0 1,0 0-1,0 0 1,0 0-1,0 0 0,0 0 1,16-5-1,-16 5 0,0 0 0,0 0 0,0 0 1,0 0-2,16 1-1,-16-1-2,0 0-6,0 0-30,20 16 1,-20-16-2,19 8-1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04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256-17 24,'0'0'31,"-2"-16"-13,2 16-1,0 0-3,0 0-5,0 0-2,0 0-2,0 0-1,0 0 0,0 0-1,0 0-1,0 0 1,2 16-1,-2-16 0,0 0 1,-5 19-2,5-19 1,-3 22-1,3-6 0,-4 0 0,3 3 1,-1 0-1,1 8 0,-1-3 2,0 4-2,1 0 1,1 0-1,0-1 1,1 0-1,1 2 2,1-4-3,-1 1 1,1 2 0,0 3-1,2 4 1,-3 2 0,-1 3 0,1-2-1,-1 5 1,-1 2 0,0 0-1,0-1 1,0-2-1,0-1 0,2-1 1,-2 0-1,0-3 0,0-3 0,2-1 1,-4-3-1,0 1 0,2-2 1,-1 1-1,1 0 0,-2-1 0,1 1 0,1-1 0,0 1 0,0 1 0,0 2 0,0-2 0,-2 1 0,4 1 1,-2-1-1,0 2 0,0-4 0,1-1 0,-1-2 0,2-5 0,-2-4 0,0-1 1,0-1-2,0-1 2,-2 2-1,2-1 0,-1 0 0,-1 3 0,2 2 0,0 2 0,0 1 0,0-2 0,0-1 0,2-1 0,-2 1 0,0-3 0,0-1 0,1-1 0,-1-16-1,0 27 2,0-27-1,0 26 0,0-12 0,0 1 0,-1 1 0,1 0 0,-2 0 0,0 0-1,2 1 1,0-1 0,0 0 0,0 2-1,0-4 1,0 2-1,0 0 1,0-1-1,0-15 1,0 28-2,0-12 2,0-16 0,-1 29 0,1-15 0,0-14 0,1 26 0,-1-26 1,2 24-2,-2-24 1,2 17 0,-2-17 0,0 0 1,1 18-1,-1-18 0,0 0-1,0 18 1,0-18 0,2 14 0,-2-14 0,0 14 0,0-14 0,0 15 0,0-15 0,0 0 0,0 17 0,0-17 0,0 0 0,3 18 0,-3-18 0,0 0 0,0 0 0,3 19 0,-3-19 0,0 0 0,0 0 0,0 0 0,0 0 0,0 0 0,0 0 0,0 0 0,0 0 0,0 0 0,0 0 0,0 0 0,0 0 0,5 14 0,-5-14 0,0 0 0,0 0 0,0 0 0,0 0 0,0 0 0,0 0 0,0 0 0,0 0 0,0 0 0,0 0 0,3 16 0,-3-16 0,0 0 0,0 0 0,0 0 0,7 16 0,-7-16 0,0 0 0,0 0 0,3 15 0,-3-15 1,0 0-1,0 0 0,0 0 0,0 0 0,0 0 0,0 0 0,0 0 0,0 0 0,0 0 0,0 0-1,0 0 1,0 0 0,0 0 0,0 0 0,0 0 0,0 0 0,0 0 0,0 0 0,0 14 0,0-14 1,0 0-2,0 0 1,0 0 0,-2 14 0,2-14 0,0 0 0,4 16-1,-4-16 1,0 0 1,3 18-1,-3-18 0,0 0 0,0 16 0,0-16 0,0 0 0,0 0 0,0 0 0,-2 18 0,2-18 0,0 0 0,0 0 0,0 0 0,-1 17 0,1-17 0,0 0 0,0 0 0,0 0 0,0 0 0,0 0 0,0 0 0,0 0 0,0 0 0,0 0 0,0 0 0,0 0 0,0 0 0,0 0 0,0 0 0,0 0 0,0 0 0,0 0 0,0 0 0,0 0 0,0 0 0,0 0 0,0 0 0,-17 3-1,17-3 1,0 0 0,-17-4 0,17 4 0,-18-7 0,18 7 0,-22-5 0,22 5 1,-24-6-2,24 6 1,-26-8 0,12 3 0,14 5 0,-28-9 0,28 9 0,-24-12 0,24 12 0,-26-6 0,26 6 0,-20-5 0,20 5-1,-20 0 1,20 0 0,-14 3 0,14-3 0,0 0 0,0 0 0,-15 4 1,15-4-2,0 0 1,0 0 0,0 0-1,0 0 1,0 0 0,0 0 0,0 0 0,0 0 0,18 11 0,-18-11 0,15 11 0,-15-11 0,16 11 0,-16-11 0,17 8 0,-17-8 0,21 8 0,-21-8 1,23 7-1,-23-7 0,24 4 0,-24-4 0,25 5 0,-25-5 0,26 2 0,-12-1 0,-14-1 0,28-1 1,-14 1-1,-14 0 0,24-5 0,-24 5 0,23-3 0,-23 3 0,17-5 0,-17 5 0,18 0 1,-18 0-1,18-3 0,-18 3 0,16-2 1,-16 2-1,14-1 0,-14 1 0,0 0 0,16-4 0,-16 4 0,0 0 1,0 0-1,0 0 0,0 0 0,0 0 0,0 0 1,0 0-1,0 0-1,0 0 2,0 0-1,0 0 0,0 0 0,0 0-1,0 0 0,0 0 0,0 0-4,2-16-9,-2 16-25,3-24-2,-3 24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05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4413 0 15,'0'0'27,"0"0"-13,0 0-1,0 0 1,0 0-3,0 0-4,0 0-1,0 0-1,0 0-1,0 0-1,0 0-1,0 0 1,0 0-2,0 0 0,-14 6 0,14-6 0,0 0 0,-5 16 0,5-16 0,0 0 0,-2 19 0,2-19 0,0 0 1,0 16-1,0-16 0,0 0 0,4 21 0,-4-21 0,1 14 0,-1-14 0,3 18-1,-3-18 1,4 18-1,-4-18 1,1 20 0,-1-20-1,3 18 1,-3-18-1,2 19 1,-2-19 0,3 18-1,-3-18 0,3 16 1,-3-16-1,0 0 0,2 17 0,-2-17 1,0 0-1,0 18 1,0-18-1,0 14 1,0-14-1,0 18 1,0-18-1,0 16 0,0-16 0,0 0 0,0 16 0,0-16 0,0 0 0,0 0 0,0 0 0,2 16 0,-2-16 1,0 0-1,0 0 0,0 0 0,1 14 0,-1-14 0,0 0 1,0 0-1,0 0 0,2 14 0,-2-14 0,0 0 0,0 0 0,0 0 0,1 15 0,-1-15 1,0 0-1,0 0 0,0 0 0,0 0 0,0 0 0,0 14 0,0-14 0,0 0 0,0 0 0,0 0 0,-1 16 0,1-16 0,0 0 0,0 0 0,0 0 0,0 0 0,0 0 0,0 14 0,0-14 0,0 0 1,0 0-1,0 0 0,0 0 0,0 0 0,0 0 0,0 0 0,0 0-1,3 18 1,-3-18 0,0 0 0,0 0 0,0 14 0,0-14 0,0 0 0,0 0 1,0 16-1,0-16 0,0 0 0,0 0 0,2 18 0,-2-18 0,0 0 0,0 0-1,1 18 1,-1-18 0,0 0 0,0 0 0,2 16 0,-2-16 0,0 0 0,3 14 0,-3-14 0,0 0 0,0 0 0,5 16 0,-5-16 0,0 0 0,0 0 1,3 17-1,-3-17 0,0 0 0,5 20 0,-5-20 0,5 16 0,-5-16 0,6 17 0,-6-17 0,0 0 0,8 21 0,-8-21 1,0 0-1,10 18 1,-10-18-1,0 0 1,0 0-1,11 17 0,-11-17 0,0 0 1,0 0-1,13 14 0,-13-14 0,0 0 0,0 0 0,14 16 1,-14-16-1,0 0 0,15 15 0,-15-15 0,0 0 0,0 0 1,14 16-1,-14-16 0,0 0 0,0 0 1,18 14-1,-18-14 0,0 0 0,11 16-2,-11-16 2,0 0 1,13 19-1,-13-19-2,0 0 2,11 23-2,-11-23 3,7 17-1,-7-17 0,6 19-1,-6-19 1,10 20 0,-10-20 0,9 14 1,-9-14-1,13 14 0,-13-14 0,13 15 0,-13-15 0,14 16 0,-14-16 0,15 22 0,-15-22 0,16 22 0,-16-22 0,16 26 0,-8-12 0,2 1 1,-1-1-1,-9-14 0,21 29 0,-10-15 0,-1 1 0,1 1 0,0-2 0,-1 2 0,1 2 0,-1-1 0,-1 2 0,3-1 0,-1 1 0,0 0 0,0 0 0,-1 2 0,1-3 0,-1 1 0,-1-3 1,1 1-1,-2-2 0,0-1 0,-1 2 0,-7-16 1,14 27-1,-14-27 0,13 27 0,-7-12 0,-1 1 0,2-2 0,-3 1 0,1 1 0,0-1 0,1 0 0,-2-1 0,0 1 0,-4-15 0,8 27 0,-4-13 0,0 1 0,0-1 0,0 0 0,0 1 0,0 2 0,0-1 0,-1 2 0,0-2 0,0 3 0,2-3 0,-2 3 0,-1-1 0,1-1 1,0-1-1,-1 0 0,1 2 1,-3-18-1,3 27 1,-3-27 0,2 27 1,0-13-2,-2 2 1,1 0-1,-1 4 0,2-3 0,-2 2 0,0 0 0,0 1-1,1 0 2,-1 0-1,0-1 0,0-5-1,0 2 2,0-16-2,0 27 2,0-27-1,2 21 0,-2-21-1,0 24 1,2-10 0,-1 4 0,1-1 0,-1 3 1,3 0-1,-3 4-1,1-3 1,-1-2 0,1 0 0,0-3 1,-1 0-1,-1-16-1,4 26 1,-4-26 1,1 26-1,-1-9 0,0-3 0,0 4 0,0 0-1,0-2 1,-1 3 0,1-3 0,0-2-2,0 0 2,0-14 0,0 26 0,0-26 0,0 18 0,0-18 0,0 0 0,1 17 2,-1-17-4,0 0 2,0 0 0,0 16 0,0-16 0,0 0 0,0 19 0,0-19 0,-1 15 0,1-15 0,-2 17 0,2-17 0,-2 19 0,2-19 0,-1 20 0,1-20 0,-2 22 0,2-22 0,0 21 0,0-21 0,-2 14 0,2-14 2,-1 15-2,1-15 2,0 0-2,-3 15 1,3-15-1,0 0 2,-2 18-2,2-18 0,0 0 0,-3 18 0,3-18 0,0 0 0,-2 16-1,2-16 1,0 0 0,-1 16 0,1-16 0,0 0 0,-5 17 0,5-17 0,0 0 0,-5 18 0,5-18 0,0 0 1,-5 17-1,5-17 0,0 0 0,-5 15 0,5-15 0,0 0 0,-4 16 0,4-16 0,0 0 0,-5 14 0,5-14-1,0 0 1,0 0 0,-8 18 0,8-18 0,0 0 0,-5 14 0,5-14 0,0 0 0,-7 16 0,7-16 0,0 0 0,0 0 0,-8 18 0,8-18 0,0 0 0,0 0 0,-4 14 0,4-14 0,0 0 0,0 0 0,-7 14 0,7-14 0,0 0 0,0 0 0,0 0 0,-8 15 0,8-15 0,0 0 0,0 0 0,0 0 0,-6 16 0,6-16 0,0 0 0,0 0 0,-7 14 0,7-14 0,0 0 0,0 0 0,-9 16 0,9-16 0,0 0 0,0 0 0,-13 14 0,13-14 0,0 0 0,0 0 0,-11 16 0,11-16 0,0 0 0,-10 15 0,10-15 0,0 0 0,0 0 0,-16 16 0,16-16 0,0 0 0,0 0 0,-18 16 0,18-16 0,0 0 0,-17 17 0,17-17 0,-15 16-1,15-16 1,-17 23 0,17-23 1,-20 25-1,20-25 0,-21 27 0,10-12 0,-2-1 0,1 2-1,-1 0 1,-2 0 0,-2 2 0,1-1 0,-2 2 0,0-1 0,-1-1 0,-2 1 0,2 1 0,0 0 0,-1 0 0,0 1 0,-1-1 0,-2 0 0,2 2 0,-1 0 0,-1-2 0,-1 0 1,2 0 0,1-3 0,0 2 0,0-1 0,2-4 0,-2 3 0,2 0 0,0 0-1,-1-3 0,1 1 0,-3 0 0,1-2 1,-3 2-1,1-3 0,-1 0 0,0-1 0,0-1 0,0-1 0,0 2 0,0-2 0,0 0 0,-2 0 0,0 0 0,-2 2 0,-3-1 0,1 2 0,-4-1 0,-1 1 0,-2 2 0,-3-2 0,1-1 0,-1 2 0,-2 0 0,0 0 0,1 1 0,-1 0 1,2 0-1,0 1 0,0-1 0,0 0 1,-1-4-1,3-1 0,-1 2 1,4-2-1,-2-2 0,4 2 1,-3-1-1,1-1 1,3 2-1,0 3 0,1-4 0,1-1 1,-1 2-1,1-3 0,-1 0 0,1-2 0,-1 0 0,1 0 0,-1-1 0,-1 1 0,2 2 0,-1-1 0,2 1 0,-1 2 0,1-1 0,0-1 0,0 4 0,2-1 0,0-1 0,-1-2 1,-1 4-1,1-2 0,-1 2 0,0 1 0,-3-1 0,-2-1 0,0 3 0,1 2 0,-3-2 0,-1 1 0,-1-1 0,-2 0 0,-2 3 0,0 1 0,-4-1 0,-4 0 0,-1 4 0,-4 0 0,-3 2-1,1 0 1,-1 0 1,0 1-1,2-2 0,0 4-1,0-4 1,3 2 0,1-4-1,4 7 1,2-3-1,1 1 1,1 1-1,4-1 1,5 0 0,1-1 0,4 1 0,4-7 0,2 2 1,3-2-1,3-2 0,4-2 0,0 0-1,14-11 1,-23 21 0,23-21 0,-19 22 0,19-22 0,-23 24 1,12-10-1,11-14 0,-24 29 0,10-13 0,1 2 0,0 1 0,0-5 0,-1 2 0,1 2 0,2-1 0,-4 3 0,2-3 0,2 2 0,0 0 0,0 4 0,1-1 0,-1 1 0,0-1 0,1-1 0,-1-1 0,-1 1 0,3 0-1,-2 0 1,1-2 0,2-2 1,-2 3-1,4-3 0,-2 1 0,0-1 0,1-1 0,3 4 0,-1-5 0,-2 5-1,3-3 1,-1 1 0,0-1-1,0 6 1,-1-1 0,1 0-1,-2 1 1,1 1 0,1-2-1,-1-1 1,1 1 0,-1-4-1,2-1 1,0 1 0,-1-2 1,2 2-1,-2-1 0,0 2 0,2 0 0,-2 1 0,0 0 0,0 0 0,2-1 0,0 3 0,0-3 0,1 0 0,-1 1 0,1 0 0,1-2 0,1 3 0,-2-2 0,0 0 0,1 0 1,1 0-1,-2 1-1,1-3 1,-1 2 0,0-1 0,1-1 0,1-1 0,0 4 0,1-3 0,-1 2 0,2-1 0,0-2 0,-2 0 1,1 0-2,1 0 1,-2-16 0,3 25 0,-3-25 0,2 21 0,-2-21 0,3 21 0,-3-21 0,1 16 1,-1-16-2,4 19 1,-4-19 0,3 18 1,-3-18-1,5 19 1,-5-19-2,4 16 2,-4-16-1,0 0 1,5 17-1,-5-17 0,0 0 0,0 0 0,5 16 0,-5-16 0,0 0-1,0 0 1,5 15 0,-5-15 0,0 0 0,0 0 0,0 0 0,8 16 0,-8-16 0,0 0 0,0 0 0,6 14 0,-6-14 0,0 0 0,0 0 0,0 0 0,0 0 0,0 0 0,0 0 0,0 0 0,0 0 0,0 0 0,0 0-1,0 0 1,0 0 1,0 0-1,0 0-1,0 0 1,0 0 0,0 0 0,0 0 0,0 0 0,0 0 0,0 0 0,0 0 0,0 0 0,0 0 0,0 0 0,0 0 0,0 0 0,0 0 0,0 0 0,0 0 0,0 0 0,0 0 0,0 0 0,0 0 0,0 0 0,0 0 0,0 0 0,0 0 0,0 0 0,0 0 0,0 0 0,0 0 0,0 0 0,-16-8 0,16 8 0,0 0 0,0 0 0,0 0 0,-16-11 0,16 11 0,0 0 0,-17-10 0,17 10 0,-18-3 0,18 3 0,-19 0 0,19 0 0,-24 3 1,24-3-1,-23 2 0,23-2 0,-21 1 1,21-1-1,-21 0 0,21 0 1,-16-1-1,16 1 0,-14-2 0,14 2 0,0 0 0,-19-1 0,19 1 0,0 0 0,-15 3 1,15-3-2,0 0 2,0 0-1,0 0 0,-16 6 0,16-6 0,0 0 0,0 0-1,0 0 2,0 0-1,0 0 0,0 0 0,0 0 0,0 0 0,0 0 0,0 0 0,0 0 1,27 21-1,-27-21 0,31 6 1,-10-2-1,4 0 0,1-2 0,3-4 0,0 1 0,-3-4 0,4 3 0,-3 6 0,-1-4-1,-2 1-1,3 9-3,-11-17-13,18 9-22,-13-10-1,6-3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0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298 0 8,'0'0'17,"0"0"-2,0 0-3,0 0-2,0 0-2,0 0-2,0 0-1,-18 14 1,18-14-2,0 0 0,-11 23-1,11-23 0,-11 19-1,11-19 1,-15 24 0,15-24-1,-16 26 0,16-26-1,-16 22 1,16-22-1,-14 22 1,14-22-1,-12 23 0,8-9 0,4-14 0,-10 29 0,5-13 1,-3 1-1,3 4 0,-3-3 0,2 1 0,-2-2 0,0 3 0,0-1-1,0-2 1,0 1-1,1-1 1,-1-1 0,2 4-1,-2-4 1,3 0-1,-1-2 1,2 0 0,4-14-1,-9 27 1,9-27 0,-8 26 0,8-26 0,-7 26 0,2-12 0,2 0 0,0 1 0,0-1 1,0 0 1,-1 2-2,1-1 1,3 2 0,-1-1 0,1 2 0,-2-1-1,4-1 0,-2 0-1,0 2 1,1-2-1,-1-16 1,0 27-1,-1-9 1,-1-2 0,0 3-1,-1-3 1,2 0-1,-1 1 1,0-1-1,1-1 2,1-15-2,0 22 0,0-22 1,3 21-1,-3-21 0,5 22 0,-2-7 0,-3-1 0,2 4 1,-2-1-1,1-1 0,-1 0 0,0 2 0,2-4 1,-2 2-1,0-16 0,6 26 0,-6-26 0,7 23 0,-7-23 0,9 26 1,-9-26-1,10 26 0,-5-12 0,0 2 0,-1 2 0,0-2 0,0 1 0,0-1 0,0-2 0,1 1 0,0-1 0,-5-14 0,11 26 0,-11-26 0,13 22 0,-13-22 1,15 19-1,-15-19 0,16 19 0,-16-19 0,16 18 0,-16-18 1,17 19-1,-17-19 0,20 18 0,-20-18 1,17 17-1,-17-17 0,18 18 1,-18-18-1,19 19 1,-19-19-2,18 18 2,-18-18-2,14 19 2,-14-19-1,18 17-1,-18-17 1,14 20-1,-14-20 2,13 16-2,-13-16 1,15 16 0,-15-16 0,12 17 0,-12-17 0,15 21 1,-15-21-1,14 19 0,-14-19 1,15 22-1,-15-22 0,17 23 1,-17-23-1,18 17 0,-18-17 0,19 19 0,-19-19-1,21 16 1,-21-16 0,16 15 0,-16-15 1,16 13-2,-16-13 1,15 9 0,-15-9 1,0 0-1,21 18 0,-21-18-1,12 14 1,-12-14 0,13 15 0,-13-15 0,11 14 0,-11-14 0,15 14 0,-15-14 0,13 15 0,-13-15 0,14 12 0,-14-12 0,0 0 0,19 16 1,-19-16-1,0 0 0,20 16 0,-20-16 0,11 15 0,-11-15 0,11 16 0,-11-16 0,11 16 0,-11-16 0,12 14 0,-12-14 0,0 0 1,17 16-2,-17-16 1,0 0 0,20 16 0,-20-16 0,0 0 0,16 16 0,-16-16 0,0 0 0,19 14 0,-19-14 0,0 0 0,19 20 0,-19-20 0,0 0 0,18 19 1,-18-19-2,0 0 1,17 16 0,-17-16 0,0 0 0,15 12 0,-15-12 0,0 0 0,9 16 0,-9-16 0,7 16 0,-7-16 0,6 21 0,-6-21 1,4 23-1,-4-23 0,9 22-1,-9-22 1,10 22 1,-10-22-1,9 21 0,-9-21 0,13 16 0,-13-16 0,12 18 0,-12-18 0,11 19 0,-11-19 0,11 21 0,-11-21 0,14 25 0,-7-11 0,-7-14 0,13 26 0,-13-26 0,13 24 0,-13-24 0,12 22 0,-12-22 0,12 20 0,-12-20-1,11 19 1,-11-19 0,8 22 0,-8-22 0,11 22 0,-11-22 0,8 23 0,-8-23 0,10 25-1,-10-25 1,9 23 0,-9-23 0,8 24-1,-8-24 1,8 22 0,-8-22 0,5 21 0,-5-21 0,5 19 0,-5-19 0,3 16 0,-3-16 0,3 18 0,-3-18 0,5 19 0,-5-19 0,5 19 0,-5-19 0,5 22 0,-5-22 0,5 24 0,-5-24 0,8 26 0,-8-26 0,8 25 0,-8-25 0,6 24 0,-3-9 0,-3-15 0,5 24 0,-5-24 0,7 25 0,-4-9 0,0 0 1,0 0-2,0 0 2,1-2-1,-1 2 0,0-1 0,0 1 0,0 0 0,1 3 0,-1-2 0,0 1 0,0 3 0,1-2 0,-3 2 0,2-2 0,1-2 0,-1 1-1,0 0 1,0-1 0,0-1 1,1 3-1,-1-1 0,2-1 0,-2 1 0,2 1 0,-2 0 0,0-1 0,2 1 0,-2 0 0,0-1 1,1 1-2,-1 3 2,0-4-1,-1 3 0,1 0-1,-2-2 1,1 0-1,1 0 0,0 0 1,1-4-1,-3 5 1,2-2-1,-1-1 1,1 3 0,0-1 0,1 2 0,-3-2 0,1 0 0,-1 2 0,1-2 1,0 2-1,-1-2 0,1 2-1,-1-1 1,1 3 1,1-1-1,0 0 0,1-1 0,-3 2 0,3-1 0,-1-1 0,0-4 0,-1 1 0,1-1 0,-2-1 1,1 4-1,0-3 0,-1-1 0,1 2 0,-1 1 0,-1 0 0,2-1 0,0-1 0,-2-1 0,1 2 0,-1-4 0,2 0 0,-2-14 0,1 24 0,-1-24 0,2 24 0,-2-24 0,2 24 0,-2-24 0,1 23 0,-1-23 0,3 20-1,-3-20 2,2 20-2,-2-20 1,3 16 0,-3-16 0,2 16 1,-2-16-1,3 17 0,-3-17-1,3 19 1,-3-19-1,3 18 1,-3-18-1,5 19 1,-5-19-1,3 18 1,-3-18 0,4 16 0,-4-16 0,3 14 0,-3-14 0,0 0 1,0 0-1,3 18 0,-3-18 0,0 0-1,0 0 1,0 0 0,0 0 0,0 0 0,0 0 0,0 0 0,0 0 0,0 0 0,0 0 0,0 0 0,0 0 1,0 0-1,0 0 0,0 0 0,0 0 0,0 0 0,0 0 0,-21-4 0,21 4 0,-22-3 0,7 0 0,1 1 0,-2 2 0,-2 0 1,1 0-1,-1-1 0,2 2 0,-2-1 0,4 0 0,-1 0 0,15 0 0,-22-4 0,22 4 0,-18-5 0,18 5 0,0 0 1,-19-16-1,19 16 0,0 0 0,-16-16 0,16 16 0,0 0 0,-18-13 0,18 13 0,0 0 0,0 0 1,-14-5-1,14 5 0,0 0 0,0 0 0,0 0 0,0 0 0,0 0 0,0 0 0,0 0 0,0 0 0,0 0 0,0 0 0,0 0 0,0 0 0,13-14 0,-13 14 1,14-2-1,-14 2 0,21 2 0,-21-2 0,27 3 1,-12-1-1,2-1 0,1 1 0,0-2 0,1 1 0,0 1 0,0-2 0,-1 2 0,1-2 0,-1 0 1,-2 1-1,0 1 0,0-2 0,0 0 0,-16 0 0,29 0 0,-29 0 1,24-2-1,-24 2 0,23-1 0,-23 1 0,14-2 0,-14 2 1,0 0-1,16-3 0,-16 3 0,0 0 0,0 0 0,0 0 1,0 0-1,0 0 0,0 0 0,0 0 0,0 0 0,0 0 0,0 0 0,0 0 0,0 0 0,0 0 0,0 0 0,0 0 0,0 0-1,16-10-1,-16 10 0,0 0-3,0 0-8,35 13-20,-35-13-6,23 2-3,-23-2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09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3982-17 29,'-15'0'21,"15"0"-2,0 0-1,0 0-6,0 0-3,0 0-1,-16 3-2,16-3-1,0 0-1,0 0 0,0 0-1,0 0 0,0 0-1,0 0-1,0 0 0,0 0 0,0 0 0,-13 17 0,13-17-1,-4 15 0,4-15 0,-5 21 0,5-21 1,-5 25-1,5-25 1,-6 29 0,2-15 0,3 1 0,1-15 0,-3 27-1,3-27 1,-4 24 0,4-24 0,-1 24-1,1-24 0,0 24 1,0-24-1,-2 22 1,2-22-1,-2 26 1,2-12-1,0-14 1,-1 27 0,1-27-1,-3 27 1,1-12 0,0-1-1,1 0 0,1-14 1,-3 28-1,3-13 0,-2 0 0,2-15 0,-2 27 0,2-27 0,0 22 0,0-22 0,0 18 0,0-18 0,2 16 0,-2-16 0,0 18 0,0-18 0,0 17 0,0-17 0,0 21 0,0-21 0,2 22 1,-2-22-1,1 21 0,-1-21 0,0 19 0,0-19 0,2 19 0,-2-19 0,1 18 0,-1-18 0,0 17 0,0-17 0,-1 18 0,1-18 0,-2 19 0,2-19 0,-1 23 0,1-23 0,-2 25 0,2-10 0,-2-1 0,2-14 0,0 24 0,0-24 0,2 21 0,-2-21 0,2 22 0,-2-22 0,1 21 0,-1-21-1,2 25 1,-2-25 0,3 27 0,-3-9 0,2-4 0,-2 4 0,1 0 0,1-1 0,-2-1 0,0 0 0,0 0 0,0-2 0,0-14 0,-2 24 0,2-24 0,-1 20 0,1-20 0,0 17 0,0-17 1,0 0-1,-2 21 0,2-21 0,0 14 0,0-14 0,0 19 0,0-19 0,0 18 0,0-18 0,-2 18 0,2-18 0,0 0 1,-1 17-1,1-17 0,0 0 0,0 0 0,1 16 0,-1-16 0,0 0 0,2 16 0,-2-16 0,0 0 0,0 21 0,0-21 0,2 17 0,-2-17 0,-2 18 0,2-18 0,0 18 0,0-18 0,0 17 0,0-17 0,-2 16 0,2-16-1,0 19 1,0-19-1,0 19 1,0-4-2,0-15 3,0 25-2,2-10 1,-2-1 1,0-14-1,0 26 1,0-12-1,0-14 0,-2 21 0,2-21 0,0 22 0,0-22 1,0 23-1,0-23-1,0 22 1,0-22 0,2 26 0,-2-26 0,0 27 0,0-13 0,0 4 0,-2-1 0,2 1 0,-1 1 1,-1 2-2,-1-2 2,1 2-1,-1-4 0,0 4-1,0 0 2,0-1-2,-2 4 2,2-1-1,-2 2 0,0-2-1,0 2 2,0-1-1,1-1-1,-1-3 1,1-2 0,-2 0 0,1-4 0,0 0 1,1 1-2,4-15 1,-12 22 1,12-22-1,-11 24 0,11-24 0,-14 19 0,14-19 0,-15 19 0,15-19 0,-14 18 0,14-18 0,-15 16 0,15-16 0,-14 14 0,14-14 0,-18 13 0,18-13 0,-21 11 0,21-11 0,-22 13 0,22-13 1,-24 14-1,9-7 0,1-1 0,14-6 0,-26 13 0,26-13 1,-25 11-1,25-11 2,-26 11-2,26-11 0,-22 10 2,22-10-2,-25 14 1,25-14-1,-24 10 2,24-10-2,-19 14 1,19-14-1,-21 13 0,21-13 0,-17 6 0,17-6 0,-16 12 0,16-12 1,-18 6-1,18-6 1,-18 11 0,18-11 0,-16 13 0,16-13 0,-17 11-1,17-11 1,-16 10-1,16-10 0,0 0 0,-20 9 1,20-9-1,0 0 0,-19 8 0,19-8 0,0 0 0,-18 7 1,18-7-2,0 0 1,-19 6 0,19-6 0,0 0 0,-19 6 0,19-6 0,0 0 0,-19 8 1,19-8-1,-15 7 0,15-7 0,-16 1 0,16-1 0,-18 4 0,18-4 0,-20 6 0,20-6 0,-23 5 0,23-5 0,-21 8 0,21-8 0,-21 8 0,21-8 0,-17 8 0,17-8 1,-20 8-2,20-8 2,-17 6-1,17-6 0,-18 5 0,18-5 0,-19 3 0,19-3 0,-18 2 0,18-2 0,-21 4 0,21-4 0,-20 4 0,20-4 0,-23 3 0,23-3 0,-24 1 0,24-1 0,-26 0 0,26 0 0,-27 0 0,13 0 0,-1 0 0,-1 0 0,0 2 0,-2-2 0,-1 2 0,0-4 0,1 2 0,-4 0 0,1-2 0,0 1 0,2-1 0,-4 1 1,2-3-1,-1 4 0,-2-3 0,1 3 0,-1 0 0,-3-1 0,-2-1 0,4 1 0,-6-1 0,2 0 0,-1 1 0,-2-2 0,-2-2 1,0 2-1,2-2 0,-3 2 0,3-2 0,-2 0 1,0-1-1,5 1 0,1 0 0,-1 0 0,1 0 0,1-1 0,1 4 0,2-1 0,0-2 1,0 2-1,2-2 0,-1 2 0,2 2 0,-1-3 0,1-2 0,0 3 0,0 0 0,0-2 0,1 2 0,0-2-2,3 0 3,-3 0-3,3 2 2,1-2-1,-2 2 1,2 0-1,2 0 1,-1 1 0,1-1 0,-1-2 0,1 4-1,14 1 1,-27-10 0,12 5 0,1 0 0,14 5 0,-28-11-1,28 11 1,-25-8 0,25 8 0,-26-11-1,26 11 1,-24-10 0,24 10 0,-26-9 0,12 4 0,14 5 0,-27-8 0,12 5 0,-1-2 0,2 2 0,-2 0 0,1 1 0,15 2 0,-29-5 0,29 5 0,-27 0 0,27 0 1,-27 2-1,12-2 0,1 0 0,-2 0 0,0 2-1,1-2 1,-1-2 0,0 4 0,2-4 0,-4 4 0,2 1 0,0-3 0,0 3 0,-3 0 0,-1 5 0,1-3 0,-3 3 0,1-2 0,-2 4 1,1-4-1,-1 4-1,1-4 1,1 1 1,0 1-1,2-2 1,1 2-2,1-3 2,-1 6 0,2-5 0,-2 6 0,4-5 0,-2 1 0,0 2-1,-2-2 1,4 2-1,-2-2 0,0 0 1,16-8-1,-28 14 0,28-14 0,-22 13-1,22-13 1,-23 13 0,23-13 0,-22 19 0,22-19 0,-24 22 0,24-22 0,-24 29 0,11-13 0,2 0 0,1 0 0,-1 0 0,3 0 0,-2 1-1,4-1 1,-2-1 0,1 5-1,-1 1 1,4 3 0,-3 3 0,-1 2 0,3 5 0,-1 1 0,3 6 0,-4 1-1,6 3 1,-4 1 0,3 0 0,1 0 0,-1-1-1,0-2 1,2 0 0,0-3 0,0-3 1,0-5-1,2 0 0,0-2 1,1-1-1,2 2 1,-2-6-1,2-1 0,-4 3 0,6 0 0,-6 1 1,6 0-1,-6 1 0,3-2 0,-1 7 0,0-2 0,-1-2 0,1 0 0,0-1 0,-1-2 0,-1 2 0,-1-2 0,2-6 0,-2 3 0,1 0 0,1 0 0,0 0 0,-1 3 0,1 2 0,1-1 0,-1 1 0,-1-3-1,1 4 1,-1-4 0,1-1 1,1-2-1,-1-3 0,-2 0 0,1-1 1,1 0-1,0-2 0,-2 6 1,1-1-2,-1 1 2,0 2-1,2-1 0,-2 0 0,1-3 0,1-2 0,0-3 0,-2-2 0,0-14 0,1 18 0,-1-18 0,0 0 0,4 19 0,-4-19 0,0 0 0,4 18 1,-4-18-1,0 0 0,2 14 0,-2-14 0,0 0 0,0 0 0,0 0 0,0 0 0,0 0 1,0 0-1,0 0 0,-2 14 0,2-14-1,0 0 1,0 0 0,0 0 0,0 0 0,0 0 0,0 0 0,0 0 0,0 0 0,0 0 0,0 0 0,-14 8 0,14-8 0,0 0 0,-16-3 0,16 3 0,-18-3 0,18 3 0,-17-3 0,17 3 0,-20 0 0,20 0-1,-24-2 1,24 2 0,-19 0 0,19 0 0,-18 0 0,18 0 0,-14-5 0,14 5 0,0 0 0,0 0 0,0 0 0,-15-8 0,15 8-1,0 0 1,0 0 0,0 0 0,0 0 0,0 0 0,0 0 0,0 0 0,0 0 0,0 0 0,0 0-1,0 0 1,0 0 0,0 0 0,0 0 0,0 0 0,15 10 0,-15-10 0,0 0 0,21 11 0,-21-11 0,17 7 0,-17-7 0,26 14 1,-12-6-1,1 2 0,1-2 0,-16-8 0,32 20 1,-17-15-2,1 3 1,1-3 1,1 0-1,0-4 0,1 1 0,-2-2 0,1-2 1,1 4-1,-4-4 0,1 1 0,-16 1 0,24 0 0,-24 0 0,22 1 0,-22-1 0,18 0 0,-18 0 0,14 2 0,-14-2 1,15-2-1,-15 2 0,0 0 0,18 2 0,-18-2 0,0 0 0,14 1 0,-14-1 0,0 0 1,0 0-1,0 0 0,14 5 0,-14-5 0,0 0 0,0 0-1,0 0-2,0 0-6,21 5-22,-21-5-9,0 0-2,7-29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12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223 0 19,'0'0'21,"0"0"-1,0 0-3,0 0-5,0 0-3,0 0-2,0 0-2,0 0 0,0 0-1,0 0 0,0 0-1,0 0-1,0 0 1,0 0-1,0 0 0,0 0-1,0 0 1,0 0-1,0 0 0,0 0 1,-8 16-1,8-16 0,-5 15 0,5-15 0,-4 20 0,4-20 0,-5 22 0,5-22 0,-5 29 0,2-15 1,1 2-1,2-16 1,-6 29-1,1-12 1,2 3-1,0-3 1,-1 1-1,0-1 0,2 6 0,-1-4-1,0 3 1,-1 1-1,3-3 1,-1 1-1,1 3 1,-1-2 1,-1 2-2,1-1 1,0-1-1,1-1 0,-1-2 1,1 0-1,-1 0 1,0-1-1,2 0 0,-3 1 0,2 5 1,-1 0-1,0 3 0,-1 0 1,2 2-1,-4-2 2,2 3-2,-1-3 1,1 1-1,-2-1 1,1 1-1,-3 1 1,1 3-1,-2 0 0,0 3 1,-2 2-1,2 0 0,-3-4 1,3 2-1,-2-1 0,2-2 0,2-3 0,2-2 1,1-5-1,2 2 0,1-5 0,0 0 0,3 1 0,0-3 0,0 1 0,2-1 0,-2 4 1,2-3-1,-2 2 0,1 0 0,-3-1 0,2-2 0,-1-1 0,0 0 1,-2-16-1,4 28 0,-2-14 0,-2-14 0,6 25 0,-4-10 0,1-1-1,0 4 0,1-4 1,0 2 0,-4-16-1,12 29 1,-6-15 0,1 1-1,-7-15 1,16 20 0,-16-20 0,20 21 0,-20-21 0,21 19-1,2-4 1,-23-15 0,22 16 0,-22-16 0,26 16 0,-26-16 0,26 14 0,-26-14 0,25 11 0,-10-4 0,-1-3 0,-14-4 0,27 13 0,-27-13 0,28 13 0,-14-7 0,1 1 0,1-1 1,0 1-1,1-3 0,3 1 0,-1 1 0,3 1 0,1-1 1,1 1-1,0-1 1,2 2-1,1 0 0,0 2 0,2-2 1,-2 1-1,2-1 0,3 2 0,0 1 0,2 0 0,0-1 0,3 1 1,0 0-1,3 0 0,-2 4 0,-1-4 0,2 2 0,-2 1 1,-1 2-1,0 2 0,-3 1 0,0 3 0,-3-3 0,1 8 0,-1-1 0,-1-2 0,0 5 0,1-2 1,-1 3-1,0 0 0,0 4 1,-3-2-1,-1 3 0,1 3 1,-2-1-1,-1 3 0,-3 0 0,1 0 0,0 0 0,-2-2 0,1 4 0,-1-5 0,-1-2-1,1 3 2,-3-1-1,-2-2 0,2 0 0,-3 2 0,0-2 1,-2 2-1,-1 1 0,-2-1 0,2 1 0,-2 0 1,-2 2-1,-1 0 0,1 2 0,2-2 1,0 1-1,3 4 1,1 1-1,1 2-1,1 2 1,7 1 0,-4 0 0,4 3 0,2 1 0,-2-4-1,1 3 1,1 5 1,1 0-1,-2 2 0,2 3 0,-1 1 0,1 4 0,-2 1 1,1 2-1,1-5 0,-2 2 0,1-3 0,1 1 0,-2 0-1,1-2 2,2-2-2,-2-1 0,3 3 2,-1-1-1,-1 3 0,2-3 0,-2-1 0,0-1 0,0 0 1,2-1-2,0 1 2,-2-3-2,1-3 0,1 2 1,3-1-1,-2-1 1,-1 0-2,3-2 2,-2-3-1,0 1 1,2 0-1,2 1 1,-1-2 0,1-1 0,4-1 0,-5-1 0,4 0 0,0-2 0,-4 1 0,4-4-1,-4 1 1,3 1-1,-3-2 0,1 0 1,-3 1-1,3-4 0,1-1 1,-5 3-1,5-5 1,-1 1 0,-1-3 0,1 0-1,-1-1 2,1-1-2,-4-2 1,5-1 0,-5 1 0,1-3 0,2-1 0,-1-1 0,2-2 0,-4 0 0,5-2 0,0-1-1,0 0 1,-1 1 0,-1-3 0,1 2 0,-1 5 0,1-7 0,-6 5 0,1-8 0,-4 6-1,3-9 1,-3 6 0,-1 0 0,-2-6 0,0 6-1,-1-3 1,-2 3 0,2-4 0,-4 4 0,-1-5-1,1-1 1,-14-13 0,23 26 0,-23-26 0,22 22 1,-22-22-2,21 24 1,-21-24 0,23 25 1,-23-25-1,22 28 0,-7-16 0,-15-12 0,25 24 0,-25-24 1,28 23-2,-28-23 1,25 22 0,-25-22 0,23 19 0,-23-19 0,22 24 0,-22-24 0,21 21 0,-21-21 0,19 24 0,-19-24 0,20 27 1,-20-27-1,19 27 0,-10-12 0,-1 1 0,-8-16 0,18 27 0,-18-27 0,18 25 0,-9-9 0,-1 0 0,2 0 0,1 0 0,-1 3 0,0 1 0,1-1 0,-2 0 1,1 0-1,-2-3 0,0 0-1,-8-16 2,13 26-1,-13-26 0,8 20 0,-8-20 0,5 15 0,-5-15 0,3 14 0,-3-14 0,3 16 0,-3-16 0,5 16 0,-5-16 0,5 18 0,-5-18 0,3 14 0,-3-14 0,0 0 0,0 0 0,6 19 0,-6-19 0,0 0 0,0 0 0,0 0 0,5 16 0,-5-16 0,0 0 0,0 0 0,0 0 0,0 0-1,0 0 1,0 0 0,0 0 0,0 0 0,0 0 0,0 0 0,3 18 0,-3-18-1,0 0 2,0 0-2,0 0 1,-3 14 0,3-14 0,0 0 0,0 0 0,0 0 0,0 0-1,0 0 1,0 0 0,0 0 0,-3 14 0,3-14 0,0 0 0,0 0 0,-10 16 0,10-16 0,0 0 0,-11 16 0,11-16 0,0 0 0,0 0 0,-16 13 0,16-13 0,0 0 0,0 0-1,-18 7 1,18-7 0,0 0 0,-19 1 0,19-1 0,-16 0 0,16 0 0,-19-1 0,19 1 0,-23-2 0,23 2 0,-27-5 0,13 4 0,-1-3 0,1 1 0,-2-2 0,0 1 0,1-1-1,-1 2 1,2-2 0,-4 0 0,18 5 0,-27-13 1,27 13-1,-21-8 0,21 8 0,0 0 0,-16-9 0,16 9 0,0 0 0,0 0 0,0 0 0,0 0 0,0 0 0,0 0-1,0 0 1,0 0 0,0 0 0,18 11 0,-18-11 0,19 5 0,-19-5 0,26 8 0,-26-8 0,28 9 0,-12-4 1,0 0-1,4-2 0,-3 0 0,4 2 0,-1-2 0,0-1 0,1 1 1,2-3-1,-1 0 0,-3 0 0,4 0 0,-2-2 0,0-1 0,1 0 0,1 1 0,-1 1 0,0-2 1,3 1-1,-3 0 0,0-1 0,-1 0 0,0 1 0,-2 2 0,-2-4 0,-1 2 0,-16 2 1,24-6-1,-24 6 0,20-5 0,-20 5 0,15-5 0,-15 5 1,0 0-1,0 0-1,14 0 2,-14 0-2,0 0 2,0 0-1,0 0 0,0 0 0,0 0 0,0 0 0,0 0 0,0 0-1,0 0-2,0 0-3,23 3-11,-23-3-20,0 0-6,-15-19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49:13.165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E383484A-24A3-4840-8129-ECC94A497B18}" emma:medium="tactile" emma:mode="ink">
          <msink:context xmlns:msink="http://schemas.microsoft.com/ink/2010/main" type="inkDrawing" rotatedBoundingBox="17328,13536 17776,13628 17761,13697 17314,13605" semanticType="callout" shapeName="Other"/>
        </emma:interpretation>
      </emma:emma>
    </inkml:annotationXML>
    <inkml:trace contextRef="#ctx0" brushRef="#br0">49-1 7,'-14'4'26,"14"-4"-6,-15 9-3,15-9 0,-14 10-5,14-10-2,0 0-1,-8 16-2,8-16-1,0 0-1,0 0-2,0 0 0,0 0 0,0 0-1,0 0 0,0 0-1,0 0 0,22 11 1,-22-11-1,23 9 0,-9-5 0,2 2 1,2-1-1,-1 1 0,1-1 0,0 1 1,-1-2-1,4 0 0,-2-4-1,1 4 1,-3-3 0,3 1 0,-3-2-1,-1 1 2,0-1-2,-1 0 1,-15 0-1,25 2 1,-25-2 0,25-3-1,-25 3 1,20 0-1,-20 0 0,16-2 1,-16 2-1,0 0 0,0 0 0,15 0 0,-15 0 0,0 0 0,0 0 0,0 0 0,0 0 1,0 0-1,0 0 0,0 0 0,0 0 0,0 0 0,0 0 0,0 0 0,0 0-1,0 0 0,18 11-3,-18-11-5,0 0-29,0 0 0,3 23-2,-3-23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14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271 0 17,'0'0'28,"0"0"-13,-5 14-2,5-14 0,-1 18-4,1-18-3,-3 29-1,-1-13-1,4 6 1,-4 0-1,4 4-1,-5-1 0,5 6 0,-5-2-1,5 6 1,-3 0-2,3 3 1,-2-3 0,2 8-1,0-3 0,0 3 1,-1-1-1,-1 1 0,0-1 0,1-1 1,-1 4-1,1-2-1,-3-3 0,4 0 0,-1-5 1,1 2-1,0-4 1,0 3-1,0-5 1,1 6 0,-1 0 0,0 4 0,0 4-1,0 6 1,0-1-1,0 4 1,-1-3-1,1-1 0,-2-4 1,2-3-1,-1-3 0,-1-6 1,0-2 0,4-5 0,-4-2-1,2-1 1,-1-1 0,1-1 0,0-3 0,1 2 0,-2-5-1,2 5 0,-1-5 0,0 1-1,0-2 1,0-15-1,0 25 1,0-25-1,2 18 1,-2-18-2,0 0 2,2 14 0,-2-14 0,0 0 0,4 15 0,-4-15 0,0 0 0,0 0 0,7 14 0,-7-14 0,0 0 0,0 0 0,0 0 0,0 0 1,0 0-1,0 0 0,0 0 1,0 0-1,0 0 1,0 0-1,0 0 0,0 0 1,0 0-1,0 0 0,0 0 0,0 0 0,0 0 0,0 0 0,0 0 0,0 0 0,0 0 0,0 0 0,0 0 0,0 0 0,0 0-1,0 0 2,0 0-2,-3 14 1,3-14 0,0 0 0,0 0 0,0 0 0,0 0 0,4 15 0,-4-15 0,0 0 0,0 0 0,0 0 0,0 0 0,0 0 0,0 0 0,0 0 0,2 16 0,-2-16 0,0 0 0,0 0 0,0 0 0,0 0 0,-2 14 0,2-14 0,0 0 0,0 0 0,0 0 0,0 0 1,0 0-1,0 0 0,0 0 0,0 0-1,0 0 2,0 0-2,0 0 1,-6 14 0,6-14 0,0 0 0,0 0 0,0 0 1,0 0-1,0 0 0,0 0 0,0 0 0,0 0 0,0 0 0,0 0 1,-16 0-1,16 0 0,0 0 0,-19-4 0,19 4 0,-16-5 0,16 5 1,-23-7-1,23 7 0,-26-4 0,26 4 0,-27-2 0,13 0 0,14 2 0,-28 0 0,28 0 1,-24 0-1,24 0 0,-17 0 0,17 0 1,0 0-1,-18 0 0,18 0 0,0 0 0,0 0 0,0 0 0,0 0 2,0 0-4,16 10 2,-16-10 2,21 2-2,-21-2 0,26 3 1,-10-5-1,1 1 0,3-3 1,-3 1-1,4 0 0,-2 1 0,-1-1 1,1 2-1,-1-1 0,1 2 0,-3-2 0,2 1 1,1-1-1,-1-1 0,-1-2 0,1 1 0,0-3 0,-1-1 1,-2 2-1,-1-1 0,-14 7 0,20-9 0,-20 9 0,0 0 0,0 0 0,14-3-1,-14 3-1,0 0-4,0 0-14,0 0-17,16 0-2,-16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1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255-8 6,'0'0'30,"0"0"0,0 0-13,0 0-5,0 0 0,2-14-4,-2 14-2,0 0-2,0 0 0,0 0 0,-4 18-1,4-18-1,0 0 1,-4 16-1,4-16 0,-2 19-1,2-19 0,-2 19 1,2-19-2,-1 22 1,1-22 0,-2 23 0,2-23 0,-3 22 0,3-22 0,-3 26 0,1-12 0,-1 0 0,1 1-1,2-15 1,-1 27 0,1-27-1,1 27 0,-1-27 1,2 24-1,-2-24 0,3 22 1,-3-22-1,2 28 1,-1-14-1,-1 2 0,0 3 0,2-3 0,0 2 1,-1 1-1,1-2 0,1 3 0,-1-1 0,1 0 0,-2 0 0,3 2 0,-3 1 1,1-1-1,0 0 0,-1-2 0,1 2 0,-2-2 0,1 0 0,-1 0 0,0 0 0,0-1 0,0 1 1,0-1-1,0 1 0,2-3 0,-2-2 0,0 2 1,2 0-1,-2 0 0,1 0 0,-1 3 1,-1-3-1,1 3 0,0 2 0,0-2 0,0 0 0,0-1-1,-2 1 1,2-3 0,0 3 0,0-4-1,0-1 1,0 2 0,0-2 1,0 1-1,-2-1 0,2 1 0,0-1 0,-1 2 0,-1-2 0,2 2 0,-1-1 0,1-1 0,-2 0 0,2 1 1,0-15-1,-2 24 0,2-24 0,0 25 0,0-25 0,-1 24 0,1-24 0,1 24 0,-1-24 0,0 19 0,0-19 0,0 18 0,0-18 0,0 0 0,0 19 0,0-19 0,0 0 0,0 14 0,0-14 0,0 0 0,0 0 0,2 18 0,-2-18 0,2 18 0,-2-18 0,-2 16 0,2-16 0,0 22 0,0-22 0,0 26 0,0-26 0,0 25 0,0-25 0,0 26 0,0-26 0,0 20 0,0-20 0,0 18 0,0-18 0,2 14 0,-2-14 0,0 0 0,0 20 0,0-20 0,0 0 0,0 20 0,0-20 0,0 15-1,0-15 1,0 0 0,1 17 1,-1-17-1,0 0 0,0 0-1,0 0 1,0 0 0,2 18 0,-2-18-1,0 0 1,0 14 0,0-14 0,0 15 0,0-15 0,0 16 0,0-16 0,0 0 0,1 17 0,-1-17 0,0 0 0,0 0 0,0 0 0,0 0 0,0 0 0,0 0 0,0 0 0,0 0 0,0 0 0,0 0 1,-14 3-1,14-3 0,0 0-1,-23-8 2,23 8-1,-22-9 0,22 9 0,-26-15 0,10 7 0,0 2 0,0 0 0,-2 1 0,-1 2 0,3-1 0,-1 3 0,2 1 0,1 1 0,14-1 0,-20 4 0,20-4 0,0 0 0,-14 4 0,14-4 0,0 0 0,0 0 0,0 0 0,19 15 0,-19-15 0,21 6 0,-21-6 0,27 8 1,-27-8-1,31 3 0,-15-1 2,0-4-2,-2 1 0,2-1 1,-1-1-1,-1-2 0,-14 5 0,24-3 0,-24 3 1,21-5-1,-21 5 0,18-3 0,-18 3 0,14-3 0,-14 3 0,16-3 0,-16 3 0,18-10 0,-18 10 0,22-8 0,-22 8 0,25-10 0,-25 10 1,25-9-1,-25 9 0,21-5 0,-21 5 0,21-3 0,-21 3 0,16-5 0,-16 5-2,18 0-2,-18 0-10,14-8-22,-14 8-2,0 0 0,18-8-1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17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2121 0 12,'0'0'14,"0"0"-1,-12 14-2,12-14-1,0 0-2,4 24 0,-4-24-1,3 26 1,-6-11-2,7 9-1,-5-1-1,6 6 1,-7-1-2,5 6 1,-1-2-2,1 3 1,0-5-1,2 2 0,-2-3 1,2 1-1,0-2 0,1-1 0,-4-2 0,3 4 1,-4-2-1,4 4-1,-5-4 1,0 1-1,0-4 1,-1 2-1,-3-5 0,3-2 0,-2-5 0,-1 4 0,1-4-1,0 1 0,3-15 1,-10 24-1,10-24 0,-13 27 0,5-11 0,0-2 0,8-14 0,-19 27 0,8-12 1,11-15-1,-23 24 0,23-24 0,-22 17 0,22-17 1,-24 11-1,24-11 0,-24 10 1,24-10-1,-23 6 0,23-6 0,-24 7 1,24-7-1,-22 6 0,22-6 0,-24 8 1,24-8-1,-24 6 0,24-6 0,-26 8 0,12-4 0,-2-1 0,0 2 0,-2-2 0,0 0 0,-1 2 0,-2 0 0,0-1 0,0 1 0,2 0 0,0 0 0,1 1 0,-1-1 0,1 0 0,1-2 0,-1 0 0,2 2 0,-3-2 0,-1 2 0,3-2 0,-1 0 0,-1 2 0,1-2 0,1 2 0,-3-2 1,3 0-1,-1 2 0,-1 0-1,-1 0 1,3 0 1,-2-1-1,-2-2 0,1 3-1,0 0 1,0-2 0,3 0 0,-1 0 0,-1 0 0,1 1 0,18-4 0,-27 6 0,12-3 0,1 2 0,14-5 0,-27 10 0,27-10 0,-28 8 0,14-2 0,14-6 0,-27 9 0,11-4 0,1 2 0,-1-3 0,0 1 0,0 0 0,0 0 0,-2 3 0,2-5 0,-1 3 0,-1-1 0,0 0 0,-1 3 0,1-3 0,1 1 0,-1-3 0,-1 4 0,3-4 0,-2 2 0,1 0 0,17-5 0,-29 12 0,29-12 0,-26 13 0,26-13 0,-21 18 0,21-18 0,-22 16 0,22-16 0,-23 16 0,23-16 0,-27 20 0,12-8-1,1-1 1,14-11 0,-26 22 0,26-22 0,-25 24 0,25-24 0,-21 21 0,21-21 0,-18 21 0,18-21 0,-16 19 0,16-19 0,-16 22 0,16-22 0,-14 22 0,14-22 0,-15 24 0,15-24 0,-14 23 0,14-23 0,-13 21 0,13-21 0,-11 20 0,11-20 0,-8 20 0,8-20 0,-8 22 0,8-22 0,-10 24 0,5-10 0,0 1 1,1-1-1,-1 2 1,-2-2-1,2 4 1,1-2-1,0 1-1,0-2 2,0 1-2,1 1 1,-2-2-1,-1 1 1,6-16-1,-11 27 1,8-13 0,-5 2 0,0 0 0,-2 0 0,3 2 0,1-2-1,-2 1 1,3-1 0,-3 3 0,3 1 0,2-1 0,-2 0 0,2-1 0,-2-1 0,-1 4 0,1-2 0,0 3 0,0 1 0,-1-2 0,1 1-1,-1 3 1,1 3 0,0-3 0,0 2 0,1-1 0,0 3 0,0-1 0,0 1 0,1 0 0,0 0-1,1-2 1,-1 2 0,1-1 0,1-2 0,-1 4 0,1-1 0,-1 0-1,0-1 1,1 4 0,1 0 0,-2 2 0,1-1 0,-1 1 0,0 0 0,2 1 0,-1-2-1,1 2 1,1 2 0,-1 1 0,2 2 0,0 4 0,1 0 0,0-1 0,0 4 0,0-3 0,1 0-1,1-4 1,-1-1 0,0 3 0,0-4 0,0-1-1,0-2 1,0 2 0,0-4 0,0 1-1,0-4 2,0-1-1,0-2 0,1 0 1,-2-1-1,1 0 0,0-1 1,0-1 0,-1 2-1,0-2 0,0-2 0,-1 2 0,1-3 0,0 1 0,-1 0 0,1-1 0,0-2 0,1 1 0,-1-1 0,3 0 0,-3 0 0,4-3 0,-4 2 0,2-2 1,-2 1-2,2-2 1,-2-1 0,-3-14 0,3 27 1,-1-13-1,-2-14 0,3 28-1,-3-28 1,5 24 1,0-10-1,-4 0 0,-1-14-1,5 21 1,-5-21 0,5 19 0,-5-19 0,0 0 0,6 19 0,-6-19 1,0 0-1,2 15 0,-2-15 0,0 0 0,0 0 0,0 17 0,0-17 0,0 0 0,0 0 0,0 0 0,0 15 0,0-15 0,0 0 0,0 0 0,0 0 0,0 0 0,0 0 0,0 0 0,0 0 0,0 0-1,0 0 1,0 0 0,-2 17 0,2-17 0,0 0 0,0 0 0,0 0 0,0 0 0,4 15 0,-4-15 0,0 0 0,0 0 0,0 0 0,0 0 0,0 0 0,0 0 0,0 0 0,0 0 0,0 0 0,0 0 0,0 0 0,14 12 0,-14-12 0,0 0 0,0 0 0,0 0 0,0 0 0,6 15 0,-6-15 0,0 0 0,0 0 0,0 0 0,0 0 0,0 0 0,0 0 1,0 0-2,0 0 1,-16 14 0,16-14 0,0 0 0,-22 5 0,22-5 1,-18 5-1,18-5 0,-19 5 0,19-5 0,-14 3 0,14-3 0,-16 1 0,16-1 0,0 0 0,-16-4 0,16 4 0,0 0 0,0 0 0,-17-8 0,17 8 0,0 0 0,0 0-1,0 0 1,0 0 0,0 0 0,0 0 0,0 0 0,0 0 0,0 0 0,0 0-1,0 0 2,7 14-1,-7-14 0,0 0-1,0 0 2,0 0-1,18 13 0,-18-13 0,19 5 0,-19-5 0,27 1 1,-11 1-1,0-1 0,2 3 0,1-3 0,0-1 0,-3 3 1,0 1-1,-1-1 0,-1-2 0,-14-1 0,23 5 0,-23-5 0,16 3 1,-16-3-1,0 0 0,0 0 0,14 10 1,-14-10-1,0 0 0,0 0 1,0 0-1,0 0 1,13 14-1,-13-14 1,0 0-1,0 0 0,0 0 0,0 0 0,0 0 0,0 0-1,0 0-3,0 0-12,21 7-21,-21-7-3,0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19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56 40 21,'0'0'28,"0"0"-7,-25-18-5,25 18-2,0 0-3,0 0-3,-17-1 0,17 1-2,0 0 1,0 0-2,0 0 0,0 0 0,-15 11-1,15-11-1,0 0 0,0 0 0,0 0 0,0 0-1,20 14-1,-20-14 1,20 5 0,-20-5-1,29 3 0,-9-1 0,-1-5 0,3 3 0,1-2 0,2 0 0,-2 1 0,1-1 0,-2 1-1,1-1 1,-2 2-1,-2 0 1,-1-1-1,-1-3 1,1 1-1,-2 0 1,2-3-1,-2 1 0,-2-2 0,1 3 0,-15 4 1,24-8-1,-24 8-1,17-4 1,-17 4 0,0 0-2,16 15-3,-16-15-19,0 0-15,0 0-2,2 24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59:27.520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3902 0 8,'0'0'29,"0"0"-6,0 0-4,0 0-3,0 0-6,0 0-2,0 0-2,0 0 0,0 0-2,5 15 0,-5-15-1,-2 17 0,2-17-1,-3 19-1,3-19 0,-3 21 0,3-21 0,0 22 0,0-22-1,2 24 1,-1-8 0,-1-1 0,2 2-1,-1-1 2,-1 5-2,0-3 1,0 4 0,-3 0 0,2 2 0,-3-1-1,1-1 1,-2 20 0,1-23-1,2 0 1,0-1 0,2 1 0,-1 0 0,-1 6 0,1-2 0,1 6 1,-2-2-1,0 5 0,1 0 0,-2 0 1,-1-2-1,3-3-1,-4 0 1,2 2-1,-1-2 0,3-1 0,-2 1 1,-1 0-1,0-1 0,0 2 0,0 1 0,-3 0 1,1 0-1,-2-1 1,5-2-1,-7 3 1,5-2 0,-5 0-2,4-1 2,0 1-2,-2 0 2,1-2-2,-4 1 1,1-4-1,-1 1 1,1-1 1,-1 0-1,-3 1 0,3-1 0,-2 2 0,0-2 0,-2 2 0,3-1 0,-3-2 0,2-2 0,2 0 0,-3-2 0,1 4 1,-2-2-2,3 1 1,-1 0 0,-2 3 0,-1 1 0,0 0 0,-2 0 0,2-2 1,-3 0-1,2-1 0,-4 0 0,-2-2 0,2 0 0,0-1 0,-1-4 0,-2 1 0,3-3 0,-3-1 0,2 1 0,1-3 0,-3 1 1,0-4-1,-1 4 0,0-2 0,-2 0 0,-1 0 0,1-2 0,-2 1 0,2-1 0,-2-1 0,0 0 1,2-2-1,1 0 0,2 0 0,-2-1 0,2-1 0,0 1 0,0-1-1,0 3 2,2 0-2,-4 0 1,-1 0 0,4 1 0,-3 2 0,2-3 0,0 3 0,2-2 0,-1 1 0,3-3 0,-1 4 0,0-3 0,0 0 0,-3-1 0,0 0 0,-2 0 0,0 0 0,-1-1 0,-2 1 0,-1-1 1,-2 3-1,3-2 0,-2 0 0,-1 3 0,0-1 0,-2 3 0,1-3-1,-4 1 1,2 1-1,-2 1 2,1-4-2,-1 3 1,1-1 0,-3-1 0,2 1 0,0 1 0,0-1 0,2 2 0,-4-1 0,4-1 0,0 0 0,-2 4 0,2-2 0,-2 2 0,1-3 1,1 3-2,1 0 1,-2-1 1,2-1-1,0 2 0,0-2 0,1 1 0,-1 1 0,0 0 0,2 1 0,-3-2 0,3 3 0,-2-3 0,0 2 0,6-1 0,-6 1 0,5-3 0,0 2 0,2 1 0,0 2 0,2-2 0,1 2 0,2 1 0,1-1 0,0 3 0,2-4 0,1 4 0,2 0 0,0 0 0,0 2 0,3-2 0,-1 5 0,3-4 0,-2 1 0,2 1 0,1-1 0,0-1 0,2-1 0,0 3 0,2-1 0,-1 3 0,1-1 0,1 1 0,-1 2 0,1-1 0,-1 0 0,1 1 0,2 4 0,-2-6 0,1 6 0,-2 1 0,4 0 0,-4 0 0,3 3-1,-4 1 2,4-4-2,-3 9 1,1-7 0,0 2 0,2 2 0,-2-4 0,-1 4 0,3-5 0,-2 1 0,3-3 0,-4 2 0,4 0 0,-3-4 0,2 1 0,1-1 0,1 1 0,-1-2 0,1-3 0,1-1 0,0 1 0,0-2 0,1 5 0,-1-5 0,0 2 0,0-2 0,0-1 0,0-2 0,2 0 0,-2-2 0,0-14 0,0 23 0,0-23 0,-2 24 0,2-10 0,2 0 0,-2 1 0,0 1 0,1-2 0,-1-14 0,2 27 0,-2-27 0,2 26 0,-2-26 0,3 25 0,-3-10 0,0-15 0,1 24 0,-1-24 0,2 22 0,-2-22-1,2 16 2,-2-16-2,0 0 1,0 0 0,3 16 0,-3-16 0,0 0 0,0 0 0,3 16 0,-3-16 0,0 0 0,-2 19 0,2-19 0,0 0 0,0 0 0,0 15 0,0-15 0,0 0 0,0 0 0,0 0 0,0 0 0,0 0 0,-14 8 0,14-8 0,0 0 0,-16 1 0,16-1 0,0 0 0,-21-3 0,21 3 0,-18-6 0,18 6 0,-22-8 0,8 1 1,-1 1-1,-1 4 0,-2 4 0,1-2 0,1 3 0,0 0 0,1 2 1,15-5-1,-19 10 0,19-10 1,0 0-1,0 0 0,0 0 1,-14 14-1,14-14 0,0 0 1,0 0-1,0 0 0,0 0 0,0 0 0,0 0 0,14-6 0,-14 6 1,0 0-2,21 1 1,-21-1 0,21 5 1,-21-5-1,27 5 0,-9-7 0,-2 2 0,3-1 0,-1-3 0,1 0 0,3-3 0,-2 4 0,0 1 0,0-1 0,-3 0 0,1 3 0,-4-2 0,-14 2 0,23-1 0,-23 1 0,19-5 0,-19 5 0,0 0 0,18-3 0,-18 3 0,0 0 0,0 0 0,0 0 0,16-5 0,-16 5 0,0 0-1,0 0 1,16 6-2,-16-6-4,0 0-18,22-4-15,-17-12-2,8-4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49:17.935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B9835B31-E0D8-4464-BD1B-D8F4DA652A1E}" emma:medium="tactile" emma:mode="ink">
          <msink:context xmlns:msink="http://schemas.microsoft.com/ink/2010/main" type="inkDrawing" rotatedBoundingBox="14114,12615 14487,12678 14480,12723 14107,12661" semanticType="callout" shapeName="Other">
            <msink:sourceLink direction="to" ref="{D3A1AA25-437E-431A-8EEE-ED8BEBA41D87}"/>
          </msink:context>
        </emma:interpretation>
      </emma:emma>
    </inkml:annotationXML>
    <inkml:trace contextRef="#ctx0" brushRef="#br0">59-1 18,'-19'5'30,"19"-5"-10,0 0-1,-21-3-4,21 3-3,0 0-3,0 0-2,-20 6-2,20-6 0,0 0-1,0 0-1,0 0 1,0 0-2,0 0 0,7 16 0,-7-16 0,14 3 0,-14-3-1,21 4 1,-6-1-1,1 2 0,1-2 0,3 2-1,0 1 1,3 0 1,-1-1-1,1 0-1,-1 0 1,1-2 0,-4-5-1,2 2 1,-2-3 0,0 0-1,-3 0 1,0-2-1,-16 5 0,21-6 0,-21 6 0,0 0 1,0 0-1,0 0 0,0 0 0,0 0 1,0 0-1,0 0 0,0 0 1,0 0-1,0 0 0,0 0 0,0 0 0,0 0 0,0 0 0,0 0 0,0 0 0,0 0 0,0 0 0,0 0 0,0 0 0,0 0 0,0 0 0,0 0 0,0 0 0,0 0 1,0 0-1,0 0 0,0 0 0,0 0-1,0 0 0,0 0-2,0 0-4,0 0-18,0 0-13,-1 16-3,-4 3 2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49:28.915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9925CCFA-E25F-43AF-ABC5-EE881D2299C2}" emma:medium="tactile" emma:mode="ink">
          <msink:context xmlns:msink="http://schemas.microsoft.com/ink/2010/main" type="inkDrawing" rotatedBoundingBox="21768,5017 22272,5046 22269,5084 21766,5054" shapeName="Other">
            <msink:destinationLink direction="to" ref="{D3038053-7173-42C2-884B-CC043E53A2D5}"/>
            <msink:destinationLink direction="from" ref="{D3038053-7173-42C2-884B-CC043E53A2D5}"/>
          </msink:context>
        </emma:interpretation>
      </emma:emma>
    </inkml:annotationXML>
    <inkml:trace contextRef="#ctx0" brushRef="#br0">4 1 5,'-15'10'30,"15"-10"2,0 0-11,0 0-7,0 0-1,0 0-4,0 0-3,0 0-1,0 0-1,0 0 0,0 0-1,0 0 1,18 6-1,-3-1-1,-15-5 1,27 0 0,-13 0-1,4 2 0,-2-1 0,3 2 1,2-1-1,0 3-1,-2 0 1,4-1-1,-2 0 0,-1-1 0,0-2 0,-1 1 0,-3 0 0,0-2 0,-16 0-1,24-2 1,-24 2 0,0 0-1,18 0 0,-18 0 1,0 0-1,0 0 0,0 0 1,16 0-1,-16 0 0,0 0 1,14-3-1,-14 3 1,0 0-1,0 0 0,16-5 0,-16 5 0,0 0 0,15-3 0,-15 3 0,14-3 0,-14 3 0,16-4 1,-16 4-1,18-1 0,-18 1 0,16-3 0,-16 3 1,14-2-1,-14 2 0,0 0-1,0 0 0,0 0-2,0 0-3,0 0-23,0 0-9,0 0-3,-16 19 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48:10.614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B9FD90A4-5610-4BC4-A434-72C3370673DA}" emma:medium="tactile" emma:mode="ink">
          <msink:context xmlns:msink="http://schemas.microsoft.com/ink/2010/main" type="inkDrawing" rotatedBoundingBox="20074,13309 20529,13268 20534,13323 20078,13363" shapeName="Other"/>
        </emma:interpretation>
      </emma:emma>
    </inkml:annotationXML>
    <inkml:trace contextRef="#ctx0" brushRef="#br0">8 70 0,'0'-18'32,"0"18"0,0 0 1,-10-19-20,10 19-1,0 0-2,16 5-5,-16-5 0,21 3-1,-21-3 0,34 0 0,-14-2-1,6 2 0,0-3-1,4 2 1,-2-3-1,0 0 1,0 0-1,-1 1-1,-3 0 0,-2 0 1,-4 1-1,0 2-1,-18 0 1,24-1-1,-24 1 1,19-4-1,-19 4 1,15-3-1,-15 3 0,0 0 1,17-9-1,-17 9 0,0 0 0,0 0-1,15 4-4,-15-4-28,-2 16-5,2-16-1,-10 34-2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49:50.384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A64DE40E-CC48-4536-A108-0AC478067E46}" emma:medium="tactile" emma:mode="ink">
          <msink:context xmlns:msink="http://schemas.microsoft.com/ink/2010/main" type="inkDrawing" rotatedBoundingBox="17556,6296 18017,6368 18008,6427 17547,6356" semanticType="callout" shapeName="Other"/>
        </emma:interpretation>
      </emma:emma>
    </inkml:annotationXML>
    <inkml:trace contextRef="#ctx0" brushRef="#br0">79 7 26,'0'0'28,"-15"-9"-11,15 9 0,0 0-5,-12 14-3,12-14-2,-16 8-1,16-8 0,-18 7-1,18-7 0,0 0-1,-19 3 0,19-3-1,0 0 0,0 0-1,0 0 0,0 0-1,22 6 0,-22-6 1,21 3-1,-5 1 0,2 0 0,-2 3 0,1-1 0,4 0 0,0-1 0,2 0 0,-3-2 1,3 0-1,-4-1 0,2-2 0,-2 0 0,-1 0 0,-2-2 0,0 1 0,-2 1-1,1 0 1,-15 0 0,19 0 0,-19 0 0,0 0 0,16-3 0,-16 3-1,0 0 1,0 0-1,0 0 1,0 0-1,0 0 1,0 0-1,0 0 0,0 0 1,16-5-1,-16 5 0,0 0 0,0 0 0,0 0 1,0 0-2,16 1-1,-16-1-2,0 0-6,0 0-30,20 16 1,-20-16-2,19 8-1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49:27.714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D3038053-7173-42C2-884B-CC043E53A2D5}" emma:medium="tactile" emma:mode="ink">
          <msink:context xmlns:msink="http://schemas.microsoft.com/ink/2010/main" type="inkDrawing" rotatedBoundingBox="21759,7697 21795,4963 22187,4968 22151,7702" semanticType="callout" shapeName="Other">
            <msink:sourceLink direction="to" ref="{9925CCFA-E25F-43AF-ABC5-EE881D2299C2}"/>
            <msink:sourceLink direction="from" ref="{9925CCFA-E25F-43AF-ABC5-EE881D2299C2}"/>
          </msink:context>
        </emma:interpretation>
      </emma:emma>
    </inkml:annotationXML>
    <inkml:trace contextRef="#ctx0" brushRef="#br0">256-17 24,'0'0'31,"-2"-16"-13,2 16-1,0 0-3,0 0-5,0 0-2,0 0-2,0 0-1,0 0 0,0 0-1,0 0-1,0 0 1,2 16-1,-2-16 0,0 0 1,-5 19-2,5-19 1,-3 22-1,3-6 0,-4 0 0,3 3 1,-1 0-1,1 8 0,-1-3 2,0 4-2,1 0 1,1 0-1,0-1 1,1 0-1,1 2 2,1-4-3,-1 1 1,1 2 0,0 3-1,2 4 1,-3 2 0,-1 3 0,1-2-1,-1 5 1,-1 2 0,0 0-1,0-1 1,0-2-1,0-1 0,2-1 1,-2 0-1,0-3 0,0-3 0,2-1 1,-4-3-1,0 1 0,2-2 1,-1 1-1,1 0 0,-2-1 0,1 1 0,1-1 0,0 1 0,0 1 0,0 2 0,0-2 0,-2 1 0,4 1 1,-2-1-1,0 2 0,0-4 0,1-1 0,-1-2 0,2-5 0,-2-4 0,0-1 1,0-1-2,0-1 2,-2 2-1,2-1 0,-1 0 0,-1 3 0,2 2 0,0 2 0,0 1 0,0-2 0,0-1 0,2-1 0,-2 1 0,0-3 0,0-1 0,1-1 0,-1-16-1,0 27 2,0-27-1,0 26 0,0-12 0,0 1 0,-1 1 0,1 0 0,-2 0 0,0 0-1,2 1 1,0-1 0,0 0 0,0 2-1,0-4 1,0 2-1,0 0 1,0-1-1,0-15 1,0 28-2,0-12 2,0-16 0,-1 29 0,1-15 0,0-14 0,1 26 0,-1-26 1,2 24-2,-2-24 1,2 17 0,-2-17 0,0 0 1,1 18-1,-1-18 0,0 0-1,0 18 1,0-18 0,2 14 0,-2-14 0,0 14 0,0-14 0,0 15 0,0-15 0,0 0 0,0 17 0,0-17 0,0 0 0,3 18 0,-3-18 0,0 0 0,0 0 0,3 19 0,-3-19 0,0 0 0,0 0 0,0 0 0,0 0 0,0 0 0,0 0 0,0 0 0,0 0 0,0 0 0,0 0 0,0 0 0,0 0 0,5 14 0,-5-14 0,0 0 0,0 0 0,0 0 0,0 0 0,0 0 0,0 0 0,0 0 0,0 0 0,0 0 0,0 0 0,3 16 0,-3-16 0,0 0 0,0 0 0,0 0 0,7 16 0,-7-16 0,0 0 0,0 0 0,3 15 0,-3-15 1,0 0-1,0 0 0,0 0 0,0 0 0,0 0 0,0 0 0,0 0 0,0 0 0,0 0 0,0 0-1,0 0 1,0 0 0,0 0 0,0 0 0,0 0 0,0 0 0,0 0 0,0 0 0,0 14 0,0-14 1,0 0-2,0 0 1,0 0 0,-2 14 0,2-14 0,0 0 0,4 16-1,-4-16 1,0 0 1,3 18-1,-3-18 0,0 0 0,0 16 0,0-16 0,0 0 0,0 0 0,0 0 0,-2 18 0,2-18 0,0 0 0,0 0 0,0 0 0,-1 17 0,1-17 0,0 0 0,0 0 0,0 0 0,0 0 0,0 0 0,0 0 0,0 0 0,0 0 0,0 0 0,0 0 0,0 0 0,0 0 0,0 0 0,0 0 0,0 0 0,0 0 0,0 0 0,0 0 0,0 0 0,0 0 0,0 0 0,0 0 0,-17 3-1,17-3 1,0 0 0,-17-4 0,17 4 0,-18-7 0,18 7 0,-22-5 0,22 5 1,-24-6-2,24 6 1,-26-8 0,12 3 0,14 5 0,-28-9 0,28 9 0,-24-12 0,24 12 0,-26-6 0,26 6 0,-20-5 0,20 5-1,-20 0 1,20 0 0,-14 3 0,14-3 0,0 0 0,0 0 0,-15 4 1,15-4-2,0 0 1,0 0 0,0 0-1,0 0 1,0 0 0,0 0 0,0 0 0,0 0 0,18 11 0,-18-11 0,15 11 0,-15-11 0,16 11 0,-16-11 0,17 8 0,-17-8 0,21 8 0,-21-8 1,23 7-1,-23-7 0,24 4 0,-24-4 0,25 5 0,-25-5 0,26 2 0,-12-1 0,-14-1 0,28-1 1,-14 1-1,-14 0 0,24-5 0,-24 5 0,23-3 0,-23 3 0,17-5 0,-17 5 0,18 0 1,-18 0-1,18-3 0,-18 3 0,16-2 1,-16 2-1,14-1 0,-14 1 0,0 0 0,16-4 0,-16 4 0,0 0 1,0 0-1,0 0 0,0 0 0,0 0 0,0 0 1,0 0-1,0 0-1,0 0 2,0 0-1,0 0 0,0 0 0,0 0-1,0 0 0,0 0 0,0 0-4,2-16-9,-2 16-25,3-24-2,-3 24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2T16:49:48.881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D780AF74-4BB9-4834-A702-46E3B82D23A6}" emma:medium="tactile" emma:mode="ink">
          <msink:context xmlns:msink="http://schemas.microsoft.com/ink/2010/main" type="inkDrawing" rotatedBoundingBox="12180,12216 17774,6432 19725,8319 14131,14103" semanticType="callout" shapeName="Other">
            <msink:sourceLink direction="with" ref="{D3A1AA25-437E-431A-8EEE-ED8BEBA41D87}"/>
          </msink:context>
        </emma:interpretation>
      </emma:emma>
    </inkml:annotationXML>
    <inkml:trace contextRef="#ctx0" brushRef="#br0">4413 0 15,'0'0'27,"0"0"-13,0 0-1,0 0 1,0 0-3,0 0-4,0 0-1,0 0-1,0 0-1,0 0-1,0 0-1,0 0 1,0 0-2,0 0 0,-14 6 0,14-6 0,0 0 0,-5 16 0,5-16 0,0 0 0,-2 19 0,2-19 0,0 0 1,0 16-1,0-16 0,0 0 0,4 21 0,-4-21 0,1 14 0,-1-14 0,3 18-1,-3-18 1,4 18-1,-4-18 1,1 20 0,-1-20-1,3 18 1,-3-18-1,2 19 1,-2-19 0,3 18-1,-3-18 0,3 16 1,-3-16-1,0 0 0,2 17 0,-2-17 1,0 0-1,0 18 1,0-18-1,0 14 1,0-14-1,0 18 1,0-18-1,0 16 0,0-16 0,0 0 0,0 16 0,0-16 0,0 0 0,0 0 0,0 0 0,2 16 0,-2-16 1,0 0-1,0 0 0,0 0 0,1 14 0,-1-14 0,0 0 1,0 0-1,0 0 0,2 14 0,-2-14 0,0 0 0,0 0 0,0 0 0,1 15 0,-1-15 1,0 0-1,0 0 0,0 0 0,0 0 0,0 0 0,0 14 0,0-14 0,0 0 0,0 0 0,0 0 0,-1 16 0,1-16 0,0 0 0,0 0 0,0 0 0,0 0 0,0 0 0,0 14 0,0-14 0,0 0 1,0 0-1,0 0 0,0 0 0,0 0 0,0 0 0,0 0 0,0 0-1,3 18 1,-3-18 0,0 0 0,0 0 0,0 14 0,0-14 0,0 0 0,0 0 1,0 16-1,0-16 0,0 0 0,0 0 0,2 18 0,-2-18 0,0 0 0,0 0-1,1 18 1,-1-18 0,0 0 0,0 0 0,2 16 0,-2-16 0,0 0 0,3 14 0,-3-14 0,0 0 0,0 0 0,5 16 0,-5-16 0,0 0 0,0 0 1,3 17-1,-3-17 0,0 0 0,5 20 0,-5-20 0,5 16 0,-5-16 0,6 17 0,-6-17 0,0 0 0,8 21 0,-8-21 1,0 0-1,10 18 1,-10-18-1,0 0 1,0 0-1,11 17 0,-11-17 0,0 0 1,0 0-1,13 14 0,-13-14 0,0 0 0,0 0 0,14 16 1,-14-16-1,0 0 0,15 15 0,-15-15 0,0 0 0,0 0 1,14 16-1,-14-16 0,0 0 0,0 0 1,18 14-1,-18-14 0,0 0 0,11 16-2,-11-16 2,0 0 1,13 19-1,-13-19-2,0 0 2,11 23-2,-11-23 3,7 17-1,-7-17 0,6 19-1,-6-19 1,10 20 0,-10-20 0,9 14 1,-9-14-1,13 14 0,-13-14 0,13 15 0,-13-15 0,14 16 0,-14-16 0,15 22 0,-15-22 0,16 22 0,-16-22 0,16 26 0,-8-12 0,2 1 1,-1-1-1,-9-14 0,21 29 0,-10-15 0,-1 1 0,1 1 0,0-2 0,-1 2 0,1 2 0,-1-1 0,-1 2 0,3-1 0,-1 1 0,0 0 0,0 0 0,-1 2 0,1-3 0,-1 1 0,-1-3 1,1 1-1,-2-2 0,0-1 0,-1 2 0,-7-16 1,14 27-1,-14-27 0,13 27 0,-7-12 0,-1 1 0,2-2 0,-3 1 0,1 1 0,0-1 0,1 0 0,-2-1 0,0 1 0,-4-15 0,8 27 0,-4-13 0,0 1 0,0-1 0,0 0 0,0 1 0,0 2 0,0-1 0,-1 2 0,0-2 0,0 3 0,2-3 0,-2 3 0,-1-1 0,1-1 1,0-1-1,-1 0 0,1 2 1,-3-18-1,3 27 1,-3-27 0,2 27 1,0-13-2,-2 2 1,1 0-1,-1 4 0,2-3 0,-2 2 0,0 0 0,0 1-1,1 0 2,-1 0-1,0-1 0,0-5-1,0 2 2,0-16-2,0 27 2,0-27-1,2 21 0,-2-21-1,0 24 1,2-10 0,-1 4 0,1-1 0,-1 3 1,3 0-1,-3 4-1,1-3 1,-1-2 0,1 0 0,0-3 1,-1 0-1,-1-16-1,4 26 1,-4-26 1,1 26-1,-1-9 0,0-3 0,0 4 0,0 0-1,0-2 1,-1 3 0,1-3 0,0-2-2,0 0 2,0-14 0,0 26 0,0-26 0,0 18 0,0-18 0,0 0 0,1 17 2,-1-17-4,0 0 2,0 0 0,0 16 0,0-16 0,0 0 0,0 19 0,0-19 0,-1 15 0,1-15 0,-2 17 0,2-17 0,-2 19 0,2-19 0,-1 20 0,1-20 0,-2 22 0,2-22 0,0 21 0,0-21 0,-2 14 0,2-14 2,-1 15-2,1-15 2,0 0-2,-3 15 1,3-15-1,0 0 2,-2 18-2,2-18 0,0 0 0,-3 18 0,3-18 0,0 0 0,-2 16-1,2-16 1,0 0 0,-1 16 0,1-16 0,0 0 0,-5 17 0,5-17 0,0 0 0,-5 18 0,5-18 0,0 0 1,-5 17-1,5-17 0,0 0 0,-5 15 0,5-15 0,0 0 0,-4 16 0,4-16 0,0 0 0,-5 14 0,5-14-1,0 0 1,0 0 0,-8 18 0,8-18 0,0 0 0,-5 14 0,5-14 0,0 0 0,-7 16 0,7-16 0,0 0 0,0 0 0,-8 18 0,8-18 0,0 0 0,0 0 0,-4 14 0,4-14 0,0 0 0,0 0 0,-7 14 0,7-14 0,0 0 0,0 0 0,0 0 0,-8 15 0,8-15 0,0 0 0,0 0 0,0 0 0,-6 16 0,6-16 0,0 0 0,0 0 0,-7 14 0,7-14 0,0 0 0,0 0 0,-9 16 0,9-16 0,0 0 0,0 0 0,-13 14 0,13-14 0,0 0 0,0 0 0,-11 16 0,11-16 0,0 0 0,-10 15 0,10-15 0,0 0 0,0 0 0,-16 16 0,16-16 0,0 0 0,0 0 0,-18 16 0,18-16 0,0 0 0,-17 17 0,17-17 0,-15 16-1,15-16 1,-17 23 0,17-23 1,-20 25-1,20-25 0,-21 27 0,10-12 0,-2-1 0,1 2-1,-1 0 1,-2 0 0,-2 2 0,1-1 0,-2 2 0,0-1 0,-1-1 0,-2 1 0,2 1 0,0 0 0,-1 0 0,0 1 0,-1-1 0,-2 0 0,2 2 0,-1 0 0,-1-2 0,-1 0 1,2 0 0,1-3 0,0 2 0,0-1 0,2-4 0,-2 3 0,2 0 0,0 0-1,-1-3 0,1 1 0,-3 0 0,1-2 1,-3 2-1,1-3 0,-1 0 0,0-1 0,0-1 0,0-1 0,0 2 0,0-2 0,0 0 0,-2 0 0,0 0 0,-2 2 0,-3-1 0,1 2 0,-4-1 0,-1 1 0,-2 2 0,-3-2 0,1-1 0,-1 2 0,-2 0 0,0 0 0,1 1 0,-1 0 1,2 0-1,0 1 0,0-1 0,0 0 1,-1-4-1,3-1 0,-1 2 1,4-2-1,-2-2 0,4 2 1,-3-1-1,1-1 1,3 2-1,0 3 0,1-4 0,1-1 1,-1 2-1,1-3 0,-1 0 0,1-2 0,-1 0 0,1 0 0,-1-1 0,-1 1 0,2 2 0,-1-1 0,2 1 0,-1 2 0,1-1 0,0-1 0,0 4 0,2-1 0,0-1 0,-1-2 1,-1 4-1,1-2 0,-1 2 0,0 1 0,-3-1 0,-2-1 0,0 3 0,1 2 0,-3-2 0,-1 1 0,-1-1 0,-2 0 0,-2 3 0,0 1 0,-4-1 0,-4 0 0,-1 4 0,-4 0 0,-3 2-1,1 0 1,-1 0 1,0 1-1,2-2 0,0 4-1,0-4 1,3 2 0,1-4-1,4 7 1,2-3-1,1 1 1,1 1-1,4-1 1,5 0 0,1-1 0,4 1 0,4-7 0,2 2 1,3-2-1,3-2 0,4-2 0,0 0-1,14-11 1,-23 21 0,23-21 0,-19 22 0,19-22 0,-23 24 1,12-10-1,11-14 0,-24 29 0,10-13 0,1 2 0,0 1 0,0-5 0,-1 2 0,1 2 0,2-1 0,-4 3 0,2-3 0,2 2 0,0 0 0,0 4 0,1-1 0,-1 1 0,0-1 0,1-1 0,-1-1 0,-1 1 0,3 0-1,-2 0 1,1-2 0,2-2 1,-2 3-1,4-3 0,-2 1 0,0-1 0,1-1 0,3 4 0,-1-5 0,-2 5-1,3-3 1,-1 1 0,0-1-1,0 6 1,-1-1 0,1 0-1,-2 1 1,1 1 0,1-2-1,-1-1 1,1 1 0,-1-4-1,2-1 1,0 1 0,-1-2 1,2 2-1,-2-1 0,0 2 0,2 0 0,-2 1 0,0 0 0,0 0 0,2-1 0,0 3 0,0-3 0,1 0 0,-1 1 0,1 0 0,1-2 0,1 3 0,-2-2 0,0 0 0,1 0 1,1 0-1,-2 1-1,1-3 1,-1 2 0,0-1 0,1-1 0,1-1 0,0 4 0,1-3 0,-1 2 0,2-1 0,0-2 0,-2 0 1,1 0-2,1 0 1,-2-16 0,3 25 0,-3-25 0,2 21 0,-2-21 0,3 21 0,-3-21 0,1 16 1,-1-16-2,4 19 1,-4-19 0,3 18 1,-3-18-1,5 19 1,-5-19-2,4 16 2,-4-16-1,0 0 1,5 17-1,-5-17 0,0 0 0,0 0 0,5 16 0,-5-16 0,0 0-1,0 0 1,5 15 0,-5-15 0,0 0 0,0 0 0,0 0 0,8 16 0,-8-16 0,0 0 0,0 0 0,6 14 0,-6-14 0,0 0 0,0 0 0,0 0 0,0 0 0,0 0 0,0 0 0,0 0 0,0 0 0,0 0 0,0 0-1,0 0 1,0 0 1,0 0-1,0 0-1,0 0 1,0 0 0,0 0 0,0 0 0,0 0 0,0 0 0,0 0 0,0 0 0,0 0 0,0 0 0,0 0 0,0 0 0,0 0 0,0 0 0,0 0 0,0 0 0,0 0 0,0 0 0,0 0 0,0 0 0,0 0 0,0 0 0,0 0 0,0 0 0,0 0 0,0 0 0,0 0 0,0 0 0,0 0 0,-16-8 0,16 8 0,0 0 0,0 0 0,0 0 0,-16-11 0,16 11 0,0 0 0,-17-10 0,17 10 0,-18-3 0,18 3 0,-19 0 0,19 0 0,-24 3 1,24-3-1,-23 2 0,23-2 0,-21 1 1,21-1-1,-21 0 0,21 0 1,-16-1-1,16 1 0,-14-2 0,14 2 0,0 0 0,-19-1 0,19 1 0,0 0 0,-15 3 1,15-3-2,0 0 2,0 0-1,0 0 0,-16 6 0,16-6 0,0 0 0,0 0-1,0 0 2,0 0-1,0 0 0,0 0 0,0 0 0,0 0 0,0 0 0,0 0 0,0 0 1,27 21-1,-27-21 0,31 6 1,-10-2-1,4 0 0,1-2 0,3-4 0,0 1 0,-3-4 0,4 3 0,-3 6 0,-1-4-1,-2 1-1,3 9-3,-11-17-13,18 9-22,-13-10-1,6-3 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23-May-11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0E0E7-3801-4353-9ECC-7B8F2F8818CB}" type="datetime1">
              <a:rPr lang="en-US" smtClean="0"/>
              <a:t>23-May-11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46474F-3B03-4A5A-864E-15F88C7E98B5}" type="datetime1">
              <a:rPr lang="en-US" smtClean="0"/>
              <a:t>23-May-11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3ECC8-98E4-477C-9BD4-565D39657DCF}" type="datetime1">
              <a:rPr lang="en-US" smtClean="0"/>
              <a:t>23-May-11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88E75-6CCE-4E6D-8CEC-EB539942CC0C}" type="datetime1">
              <a:rPr lang="en-US" smtClean="0"/>
              <a:t>23-May-11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6A5D-CA62-46AE-A913-97C82BC260BF}" type="datetime1">
              <a:rPr lang="en-US" smtClean="0"/>
              <a:t>23-May-11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8B5B6-F2D5-4FE9-818C-0646B8C3481B}" type="datetime1">
              <a:rPr lang="en-US" smtClean="0"/>
              <a:t>23-May-11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ECF7-1EE5-4B8B-A263-C1618101BFA9}" type="datetime1">
              <a:rPr lang="en-US" smtClean="0"/>
              <a:t>23-May-11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F88A-C7A0-440B-AEDD-1495488E3759}" type="datetime1">
              <a:rPr lang="en-US" smtClean="0"/>
              <a:t>23-May-11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4CF5A-4FC2-432F-8DEE-AF712CB92D67}" type="datetime1">
              <a:rPr lang="en-US" smtClean="0"/>
              <a:t>23-May-11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15202-F61C-4CDD-A295-B82E0CC16717}" type="datetime1">
              <a:rPr lang="en-US" smtClean="0"/>
              <a:t>23-May-11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49C632-144F-4479-8969-365C29238F74}" type="datetime1">
              <a:rPr lang="en-US" smtClean="0"/>
              <a:t>23-May-11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D19561-F42A-4613-9330-519B136A2723}" type="datetime1">
              <a:rPr lang="en-US" smtClean="0"/>
              <a:t>23-May-11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34" Type="http://schemas.openxmlformats.org/officeDocument/2006/relationships/customXml" Target="../ink/ink17.xml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emf"/><Relationship Id="rId30" Type="http://schemas.openxmlformats.org/officeDocument/2006/relationships/customXml" Target="../ink/ink15.xml"/><Relationship Id="rId35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7.emf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34" Type="http://schemas.openxmlformats.org/officeDocument/2006/relationships/customXml" Target="../ink/ink34.xml"/><Relationship Id="rId7" Type="http://schemas.openxmlformats.org/officeDocument/2006/relationships/image" Target="../media/image4.emf"/><Relationship Id="rId12" Type="http://schemas.openxmlformats.org/officeDocument/2006/relationships/customXml" Target="../ink/ink23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6.emf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31.xml"/><Relationship Id="rId10" Type="http://schemas.openxmlformats.org/officeDocument/2006/relationships/customXml" Target="../ink/ink22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" Type="http://schemas.openxmlformats.org/officeDocument/2006/relationships/customXml" Target="../ink/ink19.xml"/><Relationship Id="rId9" Type="http://schemas.openxmlformats.org/officeDocument/2006/relationships/image" Target="../media/image5.emf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14.emf"/><Relationship Id="rId30" Type="http://schemas.openxmlformats.org/officeDocument/2006/relationships/customXml" Target="../ink/ink32.xml"/><Relationship Id="rId35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13760"/>
            <a:ext cx="7772400" cy="1975104"/>
          </a:xfrm>
        </p:spPr>
        <p:txBody>
          <a:bodyPr/>
          <a:lstStyle/>
          <a:p>
            <a:r>
              <a:rPr lang="en-US" dirty="0" smtClean="0"/>
              <a:t>Theory of Compilation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67600" cy="1508760"/>
          </a:xfrm>
        </p:spPr>
        <p:txBody>
          <a:bodyPr/>
          <a:lstStyle/>
          <a:p>
            <a:r>
              <a:rPr lang="en-US" dirty="0" smtClean="0"/>
              <a:t>Lecture 12 – Code Generation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480560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Yahav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6412468"/>
            <a:ext cx="329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Reference:  Dragon 8. MCD 4.2.4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6000690"/>
            <a:ext cx="61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www.cs.technion.ac.il/~</a:t>
            </a:r>
            <a:r>
              <a:rPr lang="en-US" dirty="0" smtClean="0"/>
              <a:t>yahave/tocs2011/compilers-lec12.pptx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</a:t>
            </a:r>
            <a:r>
              <a:rPr lang="en-US" dirty="0" err="1" smtClean="0"/>
              <a:t>getReg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design choices</a:t>
            </a:r>
          </a:p>
          <a:p>
            <a:endParaRPr lang="en-US" dirty="0" smtClean="0"/>
          </a:p>
          <a:p>
            <a:r>
              <a:rPr lang="en-US" dirty="0" smtClean="0"/>
              <a:t>simple rules:</a:t>
            </a:r>
          </a:p>
          <a:p>
            <a:pPr lvl="1"/>
            <a:r>
              <a:rPr lang="en-US" sz="2800" dirty="0"/>
              <a:t>If y is currently in a register, pick a register already containing y as </a:t>
            </a:r>
            <a:r>
              <a:rPr lang="en-US" sz="2800" dirty="0" smtClean="0"/>
              <a:t>Ry. No need to </a:t>
            </a:r>
            <a:r>
              <a:rPr lang="en-US" sz="2800" dirty="0"/>
              <a:t>load this </a:t>
            </a:r>
            <a:r>
              <a:rPr lang="en-US" sz="2800" dirty="0" smtClean="0"/>
              <a:t>register.</a:t>
            </a:r>
          </a:p>
          <a:p>
            <a:pPr lvl="1"/>
            <a:r>
              <a:rPr lang="en-US" sz="2800" dirty="0"/>
              <a:t>If y is not in a register, but there is a register that is currently </a:t>
            </a:r>
            <a:r>
              <a:rPr lang="en-US" sz="2800" dirty="0" smtClean="0"/>
              <a:t>empty, pick </a:t>
            </a:r>
            <a:r>
              <a:rPr lang="en-US" sz="2800" dirty="0"/>
              <a:t>one such register as </a:t>
            </a:r>
            <a:r>
              <a:rPr lang="en-US" sz="2800" dirty="0" smtClean="0"/>
              <a:t>Ry.</a:t>
            </a:r>
          </a:p>
          <a:p>
            <a:r>
              <a:rPr lang="en-US" sz="3200" dirty="0" smtClean="0"/>
              <a:t>complicated case:</a:t>
            </a:r>
          </a:p>
          <a:p>
            <a:pPr lvl="1"/>
            <a:r>
              <a:rPr lang="en-US" sz="2800" dirty="0" smtClean="0"/>
              <a:t>y is not in a register, but there is no free register.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</a:t>
            </a:r>
            <a:r>
              <a:rPr lang="en-US" dirty="0" err="1" smtClean="0"/>
              <a:t>getReg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instruction: x = y + z</a:t>
            </a:r>
          </a:p>
          <a:p>
            <a:r>
              <a:rPr lang="en-US" dirty="0" smtClean="0"/>
              <a:t>y is not in a register, no free register</a:t>
            </a:r>
          </a:p>
          <a:p>
            <a:r>
              <a:rPr lang="en-US" dirty="0" smtClean="0"/>
              <a:t>let R be a taken register holding value of a variable v </a:t>
            </a:r>
          </a:p>
          <a:p>
            <a:r>
              <a:rPr lang="en-US" dirty="0" smtClean="0"/>
              <a:t>possibilities:</a:t>
            </a:r>
          </a:p>
          <a:p>
            <a:pPr lvl="1"/>
            <a:r>
              <a:rPr lang="en-US" dirty="0" smtClean="0"/>
              <a:t>if the value v is available somewhere other than R, we can allocate R to be </a:t>
            </a:r>
            <a:r>
              <a:rPr lang="en-US" dirty="0" err="1" smtClean="0"/>
              <a:t>Ry</a:t>
            </a:r>
            <a:endParaRPr lang="en-US" dirty="0" smtClean="0"/>
          </a:p>
          <a:p>
            <a:pPr lvl="1"/>
            <a:r>
              <a:rPr lang="en-US" dirty="0" smtClean="0"/>
              <a:t>if v is x, the value computed by the instruction, we can use it as </a:t>
            </a:r>
            <a:r>
              <a:rPr lang="en-US" dirty="0" err="1" smtClean="0"/>
              <a:t>Ry</a:t>
            </a:r>
            <a:r>
              <a:rPr lang="en-US" dirty="0" smtClean="0"/>
              <a:t> (it is going to be overwritten anyway)</a:t>
            </a:r>
          </a:p>
          <a:p>
            <a:pPr lvl="1"/>
            <a:r>
              <a:rPr lang="en-US" dirty="0" smtClean="0"/>
              <a:t>if v is not used later, we can use R as </a:t>
            </a:r>
            <a:r>
              <a:rPr lang="en-US" dirty="0" err="1" smtClean="0"/>
              <a:t>Ry</a:t>
            </a:r>
            <a:endParaRPr lang="en-US" dirty="0" smtClean="0"/>
          </a:p>
          <a:p>
            <a:pPr lvl="1"/>
            <a:r>
              <a:rPr lang="en-US" dirty="0" smtClean="0"/>
              <a:t>otherwise: </a:t>
            </a:r>
            <a:r>
              <a:rPr lang="en-US" dirty="0" smtClean="0">
                <a:solidFill>
                  <a:srgbClr val="FFFF00"/>
                </a:solidFill>
              </a:rPr>
              <a:t>spill</a:t>
            </a:r>
            <a:r>
              <a:rPr lang="en-US" dirty="0" smtClean="0"/>
              <a:t> the value to memory by ST </a:t>
            </a:r>
            <a:r>
              <a:rPr lang="en-US" dirty="0" err="1" smtClean="0"/>
              <a:t>v,R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register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 far we assumed that register values are </a:t>
            </a:r>
            <a:r>
              <a:rPr lang="en-US" dirty="0" smtClean="0">
                <a:solidFill>
                  <a:srgbClr val="FFFF00"/>
                </a:solidFill>
              </a:rPr>
              <a:t>written back to memory at the end of every basic block</a:t>
            </a:r>
          </a:p>
          <a:p>
            <a:r>
              <a:rPr lang="en-US" dirty="0" smtClean="0"/>
              <a:t>want to save load/stores by keeping frequently accessed values in registers</a:t>
            </a:r>
          </a:p>
          <a:p>
            <a:pPr lvl="1"/>
            <a:r>
              <a:rPr lang="en-US" dirty="0" smtClean="0"/>
              <a:t>e.g., loop counters</a:t>
            </a:r>
          </a:p>
          <a:p>
            <a:r>
              <a:rPr lang="en-US" dirty="0" smtClean="0"/>
              <a:t>idea: compute “weight” for each variable</a:t>
            </a:r>
          </a:p>
          <a:p>
            <a:pPr lvl="1"/>
            <a:r>
              <a:rPr lang="en-US" dirty="0" smtClean="0"/>
              <a:t>for each use of v in B prior to any definition of v add 1 point </a:t>
            </a:r>
          </a:p>
          <a:p>
            <a:pPr lvl="1"/>
            <a:r>
              <a:rPr lang="en-US" dirty="0" smtClean="0"/>
              <a:t>for each occurrence of v in a following block using v add 2 points, as we save the store/load between blocks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cost(v) =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</a:t>
            </a:r>
            <a:r>
              <a:rPr lang="en-US" baseline="-25000" dirty="0" err="1" smtClean="0">
                <a:solidFill>
                  <a:srgbClr val="FFFF00"/>
                </a:solidFill>
                <a:sym typeface="Symbol"/>
              </a:rPr>
              <a:t>B</a:t>
            </a:r>
            <a:r>
              <a:rPr lang="en-US" dirty="0" err="1" smtClean="0">
                <a:solidFill>
                  <a:srgbClr val="FFFF00"/>
                </a:solidFill>
                <a:sym typeface="Symbol"/>
              </a:rPr>
              <a:t>use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(</a:t>
            </a:r>
            <a:r>
              <a:rPr lang="en-US" dirty="0" err="1" smtClean="0">
                <a:solidFill>
                  <a:srgbClr val="FFFF00"/>
                </a:solidFill>
                <a:sym typeface="Symbol"/>
              </a:rPr>
              <a:t>v,B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) + 2*live(</a:t>
            </a:r>
            <a:r>
              <a:rPr lang="en-US" dirty="0" err="1" smtClean="0">
                <a:solidFill>
                  <a:srgbClr val="FFFF00"/>
                </a:solidFill>
                <a:sym typeface="Symbol"/>
              </a:rPr>
              <a:t>v,B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)</a:t>
            </a:r>
          </a:p>
          <a:p>
            <a:pPr lvl="2"/>
            <a:r>
              <a:rPr lang="en-US" dirty="0" smtClean="0"/>
              <a:t>use(</a:t>
            </a:r>
            <a:r>
              <a:rPr lang="en-US" dirty="0" err="1" smtClean="0"/>
              <a:t>v,B</a:t>
            </a:r>
            <a:r>
              <a:rPr lang="en-US" dirty="0" smtClean="0"/>
              <a:t>) is </a:t>
            </a:r>
            <a:r>
              <a:rPr lang="en-US" dirty="0" err="1"/>
              <a:t>is</a:t>
            </a:r>
            <a:r>
              <a:rPr lang="en-US" dirty="0"/>
              <a:t> the number of times </a:t>
            </a:r>
            <a:r>
              <a:rPr lang="en-US" dirty="0" smtClean="0"/>
              <a:t>v </a:t>
            </a:r>
            <a:r>
              <a:rPr lang="en-US" dirty="0"/>
              <a:t>is used in B prior to any definition </a:t>
            </a:r>
            <a:r>
              <a:rPr lang="en-US" dirty="0" smtClean="0"/>
              <a:t>of v</a:t>
            </a:r>
          </a:p>
          <a:p>
            <a:pPr lvl="2"/>
            <a:r>
              <a:rPr lang="en-US" dirty="0" smtClean="0"/>
              <a:t>live(v, </a:t>
            </a:r>
            <a:r>
              <a:rPr lang="en-US" dirty="0"/>
              <a:t>B) is 1 if </a:t>
            </a:r>
            <a:r>
              <a:rPr lang="en-US" dirty="0" smtClean="0"/>
              <a:t>v </a:t>
            </a:r>
            <a:r>
              <a:rPr lang="en-US" dirty="0"/>
              <a:t>is live on exit from B and is assigned a value in B</a:t>
            </a:r>
            <a:endParaRPr lang="en-US" baseline="-25000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after computing weights, allocate registers to the “heaviest”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57600" y="1371600"/>
            <a:ext cx="16002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= b + c</a:t>
            </a:r>
          </a:p>
          <a:p>
            <a:pPr algn="ctr"/>
            <a:r>
              <a:rPr lang="en-US" dirty="0" smtClean="0"/>
              <a:t>d = d - b</a:t>
            </a:r>
          </a:p>
          <a:p>
            <a:pPr algn="ctr"/>
            <a:r>
              <a:rPr lang="en-US" dirty="0" smtClean="0"/>
              <a:t>e = a + 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51544" y="100226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bcdf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3200400"/>
            <a:ext cx="16002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 = a - 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83106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67334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cdef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638800" y="3200400"/>
            <a:ext cx="1600200" cy="6576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 = d + f</a:t>
            </a:r>
          </a:p>
          <a:p>
            <a:pPr algn="ctr"/>
            <a:r>
              <a:rPr lang="en-US" dirty="0" smtClean="0"/>
              <a:t>e = a – 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2744" y="28310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acdf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32744" y="385864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bcdef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657600" y="4623754"/>
            <a:ext cx="16002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 = d + 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42544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cdef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509669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bcdef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6019800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b,c,d,e,f</a:t>
            </a:r>
            <a:r>
              <a:rPr lang="en-US" dirty="0"/>
              <a:t> </a:t>
            </a:r>
            <a:r>
              <a:rPr lang="en-US" dirty="0" smtClean="0"/>
              <a:t>live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5" idx="2"/>
            <a:endCxn id="7" idx="0"/>
          </p:cNvCxnSpPr>
          <p:nvPr/>
        </p:nvCxnSpPr>
        <p:spPr>
          <a:xfrm flipH="1">
            <a:off x="2171700" y="2362200"/>
            <a:ext cx="2286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457700" y="2362200"/>
            <a:ext cx="1981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13" idx="0"/>
          </p:cNvCxnSpPr>
          <p:nvPr/>
        </p:nvCxnSpPr>
        <p:spPr>
          <a:xfrm>
            <a:off x="2171700" y="3657600"/>
            <a:ext cx="2286000" cy="966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 flipH="1">
            <a:off x="4457700" y="3858010"/>
            <a:ext cx="1981200" cy="765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6" idx="0"/>
          </p:cNvCxnSpPr>
          <p:nvPr/>
        </p:nvCxnSpPr>
        <p:spPr>
          <a:xfrm>
            <a:off x="4457700" y="5080954"/>
            <a:ext cx="22516" cy="938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3" idx="1"/>
            <a:endCxn id="5" idx="1"/>
          </p:cNvCxnSpPr>
          <p:nvPr/>
        </p:nvCxnSpPr>
        <p:spPr>
          <a:xfrm rot="10800000">
            <a:off x="3657600" y="1866900"/>
            <a:ext cx="12700" cy="2985454"/>
          </a:xfrm>
          <a:prstGeom prst="curvedConnector3">
            <a:avLst>
              <a:gd name="adj1" fmla="val 2369752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57800" y="16764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98204" y="324433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271890" y="319308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250873" y="466768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250873" y="22098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acdef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899531" y="4798874"/>
            <a:ext cx="29177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cost(a) = </a:t>
            </a:r>
            <a:r>
              <a:rPr lang="en-US" sz="1400" dirty="0" smtClean="0">
                <a:sym typeface="Symbol"/>
              </a:rPr>
              <a:t></a:t>
            </a:r>
            <a:r>
              <a:rPr lang="en-US" sz="1400" baseline="-25000" dirty="0" smtClean="0">
                <a:sym typeface="Symbol"/>
              </a:rPr>
              <a:t>B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smtClean="0"/>
              <a:t>use(</a:t>
            </a:r>
            <a:r>
              <a:rPr lang="en-US" sz="1400" dirty="0" err="1" smtClean="0"/>
              <a:t>a,B</a:t>
            </a:r>
            <a:r>
              <a:rPr lang="en-US" sz="1400" dirty="0" smtClean="0"/>
              <a:t>) + 2*live(</a:t>
            </a:r>
            <a:r>
              <a:rPr lang="en-US" sz="1400" dirty="0" err="1" smtClean="0"/>
              <a:t>a,B</a:t>
            </a:r>
            <a:r>
              <a:rPr lang="en-US" sz="1400" dirty="0" smtClean="0"/>
              <a:t>) = 4</a:t>
            </a:r>
          </a:p>
          <a:p>
            <a:r>
              <a:rPr lang="en-US" sz="1400" dirty="0" smtClean="0"/>
              <a:t>cost(b) = 6</a:t>
            </a:r>
          </a:p>
          <a:p>
            <a:r>
              <a:rPr lang="en-US" sz="1400" dirty="0" smtClean="0"/>
              <a:t>cost(c) = 3</a:t>
            </a:r>
          </a:p>
          <a:p>
            <a:r>
              <a:rPr lang="en-US" sz="1400" dirty="0" smtClean="0"/>
              <a:t>cost(d) = 6</a:t>
            </a:r>
          </a:p>
          <a:p>
            <a:r>
              <a:rPr lang="en-US" sz="1400" dirty="0" smtClean="0"/>
              <a:t>cost(e) = 4</a:t>
            </a:r>
          </a:p>
          <a:p>
            <a:r>
              <a:rPr lang="en-US" sz="1400" dirty="0" smtClean="0"/>
              <a:t>cost(f) = 4</a:t>
            </a:r>
            <a:endParaRPr lang="en-US" sz="1400" dirty="0"/>
          </a:p>
        </p:txBody>
      </p:sp>
      <p:sp>
        <p:nvSpPr>
          <p:cNvPr id="42" name="Oval 41"/>
          <p:cNvSpPr/>
          <p:nvPr/>
        </p:nvSpPr>
        <p:spPr>
          <a:xfrm>
            <a:off x="5257800" y="2295744"/>
            <a:ext cx="235802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20999" y="3584457"/>
            <a:ext cx="235802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29891" y="3333816"/>
            <a:ext cx="235802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339799" y="1471101"/>
            <a:ext cx="235802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139314" y="5174043"/>
            <a:ext cx="235802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653056" y="3939729"/>
            <a:ext cx="235802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581900" y="4234007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b,d,e,f</a:t>
            </a:r>
            <a:r>
              <a:rPr lang="en-US" dirty="0" smtClean="0"/>
              <a:t> live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10" idx="3"/>
            <a:endCxn id="49" idx="0"/>
          </p:cNvCxnSpPr>
          <p:nvPr/>
        </p:nvCxnSpPr>
        <p:spPr>
          <a:xfrm>
            <a:off x="7239000" y="3529205"/>
            <a:ext cx="932164" cy="704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643987" y="1760157"/>
            <a:ext cx="235802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669732" y="1518166"/>
            <a:ext cx="235802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653056" y="3584457"/>
            <a:ext cx="235802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718870" y="4738054"/>
            <a:ext cx="235802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004094" y="3290950"/>
            <a:ext cx="235802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024473" y="4736275"/>
            <a:ext cx="235802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24473" y="1510097"/>
            <a:ext cx="235802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38225" y="3275325"/>
            <a:ext cx="235802" cy="228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026725" y="1764475"/>
            <a:ext cx="235802" cy="228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486400" y="2286000"/>
            <a:ext cx="235802" cy="228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321625" y="3329050"/>
            <a:ext cx="235802" cy="228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371823" y="1752600"/>
            <a:ext cx="235802" cy="228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402775" y="4724400"/>
            <a:ext cx="235802" cy="228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endCxn id="5" idx="0"/>
          </p:cNvCxnSpPr>
          <p:nvPr/>
        </p:nvCxnSpPr>
        <p:spPr>
          <a:xfrm flipH="1">
            <a:off x="4457700" y="1021278"/>
            <a:ext cx="7422" cy="350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52" grpId="0" animBg="1"/>
      <p:bldP spid="40" grpId="0" animBg="1"/>
      <p:bldP spid="46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23320" y="1371600"/>
            <a:ext cx="183448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LD R3,c</a:t>
            </a:r>
          </a:p>
          <a:p>
            <a:pPr algn="ctr"/>
            <a:r>
              <a:rPr lang="en-US" sz="1600" dirty="0" smtClean="0"/>
              <a:t>ADD R0,R1,R3</a:t>
            </a:r>
          </a:p>
          <a:p>
            <a:pPr algn="ctr"/>
            <a:r>
              <a:rPr lang="en-US" sz="1600" dirty="0" smtClean="0"/>
              <a:t>SUB R2,R2,R1</a:t>
            </a:r>
          </a:p>
          <a:p>
            <a:pPr algn="ctr"/>
            <a:r>
              <a:rPr lang="en-US" sz="1600" dirty="0" smtClean="0"/>
              <a:t>LD R3,f</a:t>
            </a:r>
          </a:p>
          <a:p>
            <a:pPr algn="ctr"/>
            <a:r>
              <a:rPr lang="en-US" sz="1600" dirty="0" smtClean="0"/>
              <a:t>ADD R3,R0,R3</a:t>
            </a:r>
          </a:p>
          <a:p>
            <a:pPr algn="ctr"/>
            <a:r>
              <a:rPr lang="en-US" sz="1600" dirty="0" smtClean="0"/>
              <a:t>ST e, R3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1600200" y="3710843"/>
            <a:ext cx="1600200" cy="6576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SUB R3,R0,R2</a:t>
            </a:r>
          </a:p>
          <a:p>
            <a:pPr algn="ctr"/>
            <a:r>
              <a:rPr lang="en-US" sz="1600" dirty="0" smtClean="0"/>
              <a:t>ST f,R3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5032544" y="3430512"/>
            <a:ext cx="1600200" cy="1218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LD R3,f</a:t>
            </a:r>
          </a:p>
          <a:p>
            <a:pPr algn="ctr"/>
            <a:r>
              <a:rPr lang="en-US" sz="1600" dirty="0" smtClean="0"/>
              <a:t>ADD R1,R2,R3</a:t>
            </a:r>
          </a:p>
          <a:p>
            <a:pPr algn="ctr"/>
            <a:r>
              <a:rPr lang="en-US" sz="1600" dirty="0" smtClean="0"/>
              <a:t>LD R3,c</a:t>
            </a:r>
          </a:p>
          <a:p>
            <a:pPr algn="ctr"/>
            <a:r>
              <a:rPr lang="en-US" sz="1600" dirty="0" smtClean="0"/>
              <a:t>SUB R3,R0,R3</a:t>
            </a:r>
          </a:p>
          <a:p>
            <a:pPr algn="ctr"/>
            <a:r>
              <a:rPr lang="en-US" sz="1600" dirty="0" smtClean="0"/>
              <a:t>ST e, R3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24200" y="5233354"/>
            <a:ext cx="2133600" cy="5578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LD R3,c</a:t>
            </a:r>
          </a:p>
          <a:p>
            <a:pPr algn="ctr"/>
            <a:r>
              <a:rPr lang="en-US" sz="1600" dirty="0" smtClean="0"/>
              <a:t>ADD R1,R2,R3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6" idx="2"/>
            <a:endCxn id="7" idx="0"/>
          </p:cNvCxnSpPr>
          <p:nvPr/>
        </p:nvCxnSpPr>
        <p:spPr>
          <a:xfrm flipH="1">
            <a:off x="2400300" y="2895600"/>
            <a:ext cx="1940260" cy="815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0" idx="0"/>
          </p:cNvCxnSpPr>
          <p:nvPr/>
        </p:nvCxnSpPr>
        <p:spPr>
          <a:xfrm>
            <a:off x="4340560" y="2895600"/>
            <a:ext cx="1492084" cy="534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13" idx="0"/>
          </p:cNvCxnSpPr>
          <p:nvPr/>
        </p:nvCxnSpPr>
        <p:spPr>
          <a:xfrm>
            <a:off x="2400300" y="4368453"/>
            <a:ext cx="1790700" cy="864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  <a:endCxn id="13" idx="0"/>
          </p:cNvCxnSpPr>
          <p:nvPr/>
        </p:nvCxnSpPr>
        <p:spPr>
          <a:xfrm flipH="1">
            <a:off x="4191000" y="4648785"/>
            <a:ext cx="1641644" cy="584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  <a:endCxn id="86" idx="0"/>
          </p:cNvCxnSpPr>
          <p:nvPr/>
        </p:nvCxnSpPr>
        <p:spPr>
          <a:xfrm>
            <a:off x="4191000" y="5791200"/>
            <a:ext cx="0" cy="280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3" idx="1"/>
            <a:endCxn id="6" idx="1"/>
          </p:cNvCxnSpPr>
          <p:nvPr/>
        </p:nvCxnSpPr>
        <p:spPr>
          <a:xfrm rot="10800000" flipH="1">
            <a:off x="3124200" y="2133601"/>
            <a:ext cx="299120" cy="3378677"/>
          </a:xfrm>
          <a:prstGeom prst="curvedConnector3">
            <a:avLst>
              <a:gd name="adj1" fmla="val -62172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7800" y="16764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26804" y="37338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65634" y="37338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50873" y="527728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10" idx="3"/>
            <a:endCxn id="88" idx="0"/>
          </p:cNvCxnSpPr>
          <p:nvPr/>
        </p:nvCxnSpPr>
        <p:spPr>
          <a:xfrm>
            <a:off x="6632744" y="4039649"/>
            <a:ext cx="1139656" cy="481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546387" y="609600"/>
            <a:ext cx="1600200" cy="5539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LD R1,b</a:t>
            </a:r>
          </a:p>
          <a:p>
            <a:pPr algn="ctr"/>
            <a:r>
              <a:rPr lang="en-US" sz="1600" dirty="0" smtClean="0"/>
              <a:t>LD R2,d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124200" y="6071554"/>
            <a:ext cx="2133600" cy="5578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 b,R1</a:t>
            </a:r>
          </a:p>
          <a:p>
            <a:pPr algn="ctr"/>
            <a:r>
              <a:rPr lang="en-US" sz="1600" dirty="0" smtClean="0"/>
              <a:t>ST d,R2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705600" y="4521213"/>
            <a:ext cx="2133600" cy="5578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 b,R1</a:t>
            </a:r>
          </a:p>
          <a:p>
            <a:pPr algn="ctr"/>
            <a:r>
              <a:rPr lang="en-US" sz="1600" dirty="0" smtClean="0"/>
              <a:t>ST a,R2</a:t>
            </a:r>
          </a:p>
        </p:txBody>
      </p:sp>
      <p:cxnSp>
        <p:nvCxnSpPr>
          <p:cNvPr id="90" name="Straight Arrow Connector 89"/>
          <p:cNvCxnSpPr>
            <a:stCxn id="53" idx="2"/>
            <a:endCxn id="6" idx="0"/>
          </p:cNvCxnSpPr>
          <p:nvPr/>
        </p:nvCxnSpPr>
        <p:spPr>
          <a:xfrm flipH="1">
            <a:off x="4340560" y="1163594"/>
            <a:ext cx="5927" cy="20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Register Allocation by Graph Coloring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Address register allocation by</a:t>
            </a:r>
          </a:p>
          <a:p>
            <a:pPr lvl="1"/>
            <a:r>
              <a:rPr lang="en-US" dirty="0" err="1" smtClean="0"/>
              <a:t>liveness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reduction to graph coloring</a:t>
            </a:r>
          </a:p>
          <a:p>
            <a:pPr lvl="1"/>
            <a:r>
              <a:rPr lang="en-US" dirty="0" smtClean="0"/>
              <a:t>optimizations  by program transformation</a:t>
            </a:r>
          </a:p>
          <a:p>
            <a:endParaRPr lang="en-US" dirty="0"/>
          </a:p>
          <a:p>
            <a:r>
              <a:rPr lang="en-US" dirty="0" smtClean="0"/>
              <a:t>Main idea</a:t>
            </a:r>
          </a:p>
          <a:p>
            <a:pPr lvl="1"/>
            <a:r>
              <a:rPr lang="en-US" dirty="0" smtClean="0"/>
              <a:t>register allocation = coloring of an interference graph</a:t>
            </a:r>
          </a:p>
          <a:p>
            <a:pPr lvl="1"/>
            <a:r>
              <a:rPr lang="en-US" dirty="0" smtClean="0"/>
              <a:t>every node is a variable</a:t>
            </a:r>
          </a:p>
          <a:p>
            <a:pPr lvl="1"/>
            <a:r>
              <a:rPr lang="en-US" dirty="0" smtClean="0"/>
              <a:t>edge between variables that “interfere” = are both live at the same time</a:t>
            </a:r>
          </a:p>
          <a:p>
            <a:pPr lvl="1"/>
            <a:r>
              <a:rPr lang="en-US" dirty="0" smtClean="0"/>
              <a:t>number of colors = number of registers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19300" y="4476690"/>
            <a:ext cx="5105400" cy="158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2019300" y="4857690"/>
            <a:ext cx="1371600" cy="1588"/>
          </a:xfrm>
          <a:prstGeom prst="straightConnector1">
            <a:avLst/>
          </a:prstGeom>
          <a:noFill/>
          <a:ln w="28575" cap="flat" cmpd="sng" algn="ctr">
            <a:solidFill>
              <a:srgbClr val="54790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" name="TextBox 5"/>
          <p:cNvSpPr txBox="1"/>
          <p:nvPr/>
        </p:nvSpPr>
        <p:spPr>
          <a:xfrm>
            <a:off x="2400300" y="4476690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2000" baseline="-25000" dirty="0" smtClean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171700" y="5314890"/>
            <a:ext cx="2133600" cy="1588"/>
          </a:xfrm>
          <a:prstGeom prst="straightConnector1">
            <a:avLst/>
          </a:prstGeom>
          <a:noFill/>
          <a:ln w="28575" cap="flat" cmpd="sng" algn="ctr">
            <a:solidFill>
              <a:srgbClr val="54790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" name="TextBox 7"/>
          <p:cNvSpPr txBox="1"/>
          <p:nvPr/>
        </p:nvSpPr>
        <p:spPr>
          <a:xfrm>
            <a:off x="2781300" y="4933890"/>
            <a:ext cx="71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2000" baseline="-25000" dirty="0" smtClean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628900" y="5772090"/>
            <a:ext cx="4495800" cy="1588"/>
          </a:xfrm>
          <a:prstGeom prst="straightConnector1">
            <a:avLst/>
          </a:prstGeom>
          <a:noFill/>
          <a:ln w="28575" cap="flat" cmpd="sng" algn="ctr">
            <a:solidFill>
              <a:srgbClr val="54790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9"/>
          <p:cNvSpPr txBox="1"/>
          <p:nvPr/>
        </p:nvSpPr>
        <p:spPr>
          <a:xfrm>
            <a:off x="4381500" y="5391090"/>
            <a:ext cx="71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2000" baseline="-25000" dirty="0" smtClean="0">
                <a:solidFill>
                  <a:schemeClr val="tx1"/>
                </a:solidFill>
                <a:latin typeface="+mn-lt"/>
              </a:rPr>
              <a:t>3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467100" y="6153090"/>
            <a:ext cx="1905000" cy="1588"/>
          </a:xfrm>
          <a:prstGeom prst="straightConnector1">
            <a:avLst/>
          </a:prstGeom>
          <a:noFill/>
          <a:ln w="28575" cap="flat" cmpd="sng" algn="ctr">
            <a:solidFill>
              <a:srgbClr val="54790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" name="TextBox 11"/>
          <p:cNvSpPr txBox="1"/>
          <p:nvPr/>
        </p:nvSpPr>
        <p:spPr>
          <a:xfrm>
            <a:off x="3848100" y="5772090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2000" baseline="-25000" dirty="0" smtClean="0">
                <a:solidFill>
                  <a:schemeClr val="tx1"/>
                </a:solidFill>
                <a:latin typeface="+mn-lt"/>
              </a:rPr>
              <a:t>4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848100" y="4857690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rgbClr val="54790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5" name="TextBox 13"/>
          <p:cNvSpPr txBox="1"/>
          <p:nvPr/>
        </p:nvSpPr>
        <p:spPr>
          <a:xfrm>
            <a:off x="4229100" y="4476690"/>
            <a:ext cx="71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2000" baseline="-25000" dirty="0" smtClean="0">
                <a:solidFill>
                  <a:schemeClr val="tx1"/>
                </a:solidFill>
                <a:latin typeface="+mn-lt"/>
              </a:rPr>
              <a:t>5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381500" y="6610290"/>
            <a:ext cx="1676400" cy="1588"/>
          </a:xfrm>
          <a:prstGeom prst="straightConnector1">
            <a:avLst/>
          </a:prstGeom>
          <a:noFill/>
          <a:ln w="28575" cap="flat" cmpd="sng" algn="ctr">
            <a:solidFill>
              <a:srgbClr val="54790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7" name="TextBox 15"/>
          <p:cNvSpPr txBox="1"/>
          <p:nvPr/>
        </p:nvSpPr>
        <p:spPr>
          <a:xfrm>
            <a:off x="4762500" y="6229290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2000" baseline="-25000" dirty="0" smtClean="0">
                <a:solidFill>
                  <a:schemeClr val="tx1"/>
                </a:solidFill>
                <a:latin typeface="+mn-lt"/>
              </a:rPr>
              <a:t>6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838700" y="5314890"/>
            <a:ext cx="2286000" cy="1588"/>
          </a:xfrm>
          <a:prstGeom prst="straightConnector1">
            <a:avLst/>
          </a:prstGeom>
          <a:noFill/>
          <a:ln w="28575" cap="flat" cmpd="sng" algn="ctr">
            <a:solidFill>
              <a:srgbClr val="54790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9" name="TextBox 17"/>
          <p:cNvSpPr txBox="1"/>
          <p:nvPr/>
        </p:nvSpPr>
        <p:spPr>
          <a:xfrm>
            <a:off x="5219700" y="4933890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</a:rPr>
              <a:t>v</a:t>
            </a:r>
            <a:r>
              <a:rPr lang="en-US" sz="2000" baseline="-25000" dirty="0" smtClean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753100" y="4857690"/>
            <a:ext cx="1371600" cy="1588"/>
          </a:xfrm>
          <a:prstGeom prst="straightConnector1">
            <a:avLst/>
          </a:prstGeom>
          <a:noFill/>
          <a:ln w="28575" cap="flat" cmpd="sng" algn="ctr">
            <a:solidFill>
              <a:srgbClr val="54790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1" name="TextBox 19"/>
          <p:cNvSpPr txBox="1"/>
          <p:nvPr/>
        </p:nvSpPr>
        <p:spPr>
          <a:xfrm>
            <a:off x="6134100" y="4476690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2000" baseline="-25000" dirty="0" smtClean="0">
                <a:solidFill>
                  <a:schemeClr val="tx1"/>
                </a:solidFill>
                <a:latin typeface="+mn-lt"/>
              </a:rPr>
              <a:t>8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6076048" y="409569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time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241718" y="1676400"/>
            <a:ext cx="450764" cy="4001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bg1"/>
                </a:solidFill>
              </a:rPr>
              <a:t>V</a:t>
            </a:r>
            <a:r>
              <a:rPr lang="en-US" sz="2000" baseline="-250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TextBox 26"/>
          <p:cNvSpPr txBox="1"/>
          <p:nvPr/>
        </p:nvSpPr>
        <p:spPr>
          <a:xfrm>
            <a:off x="3013118" y="2362200"/>
            <a:ext cx="450764" cy="4001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bg1"/>
                </a:solidFill>
              </a:rPr>
              <a:t>V</a:t>
            </a:r>
            <a:r>
              <a:rPr lang="en-US" sz="2000" baseline="-25000" dirty="0" smtClean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5" name="TextBox 31"/>
          <p:cNvSpPr txBox="1"/>
          <p:nvPr/>
        </p:nvSpPr>
        <p:spPr>
          <a:xfrm>
            <a:off x="4384718" y="1066800"/>
            <a:ext cx="450764" cy="4001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bg1"/>
                </a:solidFill>
              </a:rPr>
              <a:t>V</a:t>
            </a:r>
            <a:r>
              <a:rPr lang="en-US" sz="2000" baseline="-250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extBox 34"/>
          <p:cNvSpPr txBox="1"/>
          <p:nvPr/>
        </p:nvSpPr>
        <p:spPr>
          <a:xfrm>
            <a:off x="5680118" y="2286000"/>
            <a:ext cx="450764" cy="4001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bg1"/>
                </a:solidFill>
              </a:rPr>
              <a:t>V</a:t>
            </a:r>
            <a:r>
              <a:rPr lang="en-US" sz="2000" baseline="-250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TextBox 35"/>
          <p:cNvSpPr txBox="1"/>
          <p:nvPr/>
        </p:nvSpPr>
        <p:spPr>
          <a:xfrm>
            <a:off x="3546518" y="3124200"/>
            <a:ext cx="450764" cy="4001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bg1"/>
                </a:solidFill>
              </a:rPr>
              <a:t>V</a:t>
            </a:r>
            <a:r>
              <a:rPr lang="en-US" sz="2000" baseline="-25000" dirty="0" smtClean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8" name="TextBox 36"/>
          <p:cNvSpPr txBox="1"/>
          <p:nvPr/>
        </p:nvSpPr>
        <p:spPr>
          <a:xfrm>
            <a:off x="4460918" y="3581400"/>
            <a:ext cx="450764" cy="4001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bg1"/>
                </a:solidFill>
              </a:rPr>
              <a:t>V</a:t>
            </a:r>
            <a:r>
              <a:rPr lang="en-US" sz="2000" baseline="-25000" dirty="0" smtClean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TextBox 37"/>
          <p:cNvSpPr txBox="1"/>
          <p:nvPr/>
        </p:nvSpPr>
        <p:spPr>
          <a:xfrm>
            <a:off x="5527718" y="3124200"/>
            <a:ext cx="450764" cy="4001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bg1"/>
                </a:solidFill>
              </a:rPr>
              <a:t>V</a:t>
            </a:r>
            <a:r>
              <a:rPr lang="en-US" sz="2000" baseline="-25000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TextBox 38"/>
          <p:cNvSpPr txBox="1"/>
          <p:nvPr/>
        </p:nvSpPr>
        <p:spPr>
          <a:xfrm>
            <a:off x="5527718" y="1524000"/>
            <a:ext cx="450764" cy="4001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bg1"/>
                </a:solidFill>
              </a:rPr>
              <a:t>V</a:t>
            </a:r>
            <a:r>
              <a:rPr lang="en-US" sz="2000" baseline="-25000" dirty="0" smtClean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31" name="Straight Connector 30"/>
          <p:cNvCxnSpPr>
            <a:stCxn id="23" idx="3"/>
          </p:cNvCxnSpPr>
          <p:nvPr/>
        </p:nvCxnSpPr>
        <p:spPr bwMode="auto">
          <a:xfrm flipV="1">
            <a:off x="3692482" y="1447800"/>
            <a:ext cx="920836" cy="4286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3"/>
            <a:endCxn id="30" idx="1"/>
          </p:cNvCxnSpPr>
          <p:nvPr/>
        </p:nvCxnSpPr>
        <p:spPr bwMode="auto">
          <a:xfrm flipV="1">
            <a:off x="3692482" y="1724055"/>
            <a:ext cx="1835236" cy="152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5" idx="2"/>
            <a:endCxn id="30" idx="1"/>
          </p:cNvCxnSpPr>
          <p:nvPr/>
        </p:nvCxnSpPr>
        <p:spPr bwMode="auto">
          <a:xfrm rot="16200000" flipH="1">
            <a:off x="4940337" y="1136673"/>
            <a:ext cx="257145" cy="9176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5" idx="2"/>
            <a:endCxn id="26" idx="1"/>
          </p:cNvCxnSpPr>
          <p:nvPr/>
        </p:nvCxnSpPr>
        <p:spPr bwMode="auto">
          <a:xfrm rot="16200000" flipH="1">
            <a:off x="4635537" y="1441473"/>
            <a:ext cx="1019145" cy="10700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5" idx="2"/>
            <a:endCxn id="29" idx="1"/>
          </p:cNvCxnSpPr>
          <p:nvPr/>
        </p:nvCxnSpPr>
        <p:spPr bwMode="auto">
          <a:xfrm rot="16200000" flipH="1">
            <a:off x="4140237" y="1936773"/>
            <a:ext cx="1857345" cy="9176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30" idx="1"/>
          </p:cNvCxnSpPr>
          <p:nvPr/>
        </p:nvCxnSpPr>
        <p:spPr bwMode="auto">
          <a:xfrm rot="10800000" flipH="1" flipV="1">
            <a:off x="5527718" y="1724054"/>
            <a:ext cx="152400" cy="71434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endCxn id="29" idx="1"/>
          </p:cNvCxnSpPr>
          <p:nvPr/>
        </p:nvCxnSpPr>
        <p:spPr bwMode="auto">
          <a:xfrm rot="5400000">
            <a:off x="4704585" y="2500327"/>
            <a:ext cx="1647061" cy="79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30" idx="1"/>
            <a:endCxn id="28" idx="0"/>
          </p:cNvCxnSpPr>
          <p:nvPr/>
        </p:nvCxnSpPr>
        <p:spPr bwMode="auto">
          <a:xfrm rot="10800000" flipV="1">
            <a:off x="4686300" y="1724054"/>
            <a:ext cx="841418" cy="185734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30" idx="1"/>
            <a:endCxn id="27" idx="0"/>
          </p:cNvCxnSpPr>
          <p:nvPr/>
        </p:nvCxnSpPr>
        <p:spPr bwMode="auto">
          <a:xfrm rot="10800000" flipV="1">
            <a:off x="3771900" y="1724054"/>
            <a:ext cx="1755818" cy="140014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endCxn id="24" idx="3"/>
          </p:cNvCxnSpPr>
          <p:nvPr/>
        </p:nvCxnSpPr>
        <p:spPr bwMode="auto">
          <a:xfrm rot="10800000" flipV="1">
            <a:off x="3463882" y="1752599"/>
            <a:ext cx="2063836" cy="8096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endCxn id="29" idx="0"/>
          </p:cNvCxnSpPr>
          <p:nvPr/>
        </p:nvCxnSpPr>
        <p:spPr bwMode="auto">
          <a:xfrm rot="5400000">
            <a:off x="5602309" y="2817791"/>
            <a:ext cx="457200" cy="1556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26" idx="1"/>
            <a:endCxn id="28" idx="0"/>
          </p:cNvCxnSpPr>
          <p:nvPr/>
        </p:nvCxnSpPr>
        <p:spPr bwMode="auto">
          <a:xfrm rot="10800000" flipV="1">
            <a:off x="4686300" y="2486054"/>
            <a:ext cx="993818" cy="109534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26" idx="1"/>
            <a:endCxn id="27" idx="3"/>
          </p:cNvCxnSpPr>
          <p:nvPr/>
        </p:nvCxnSpPr>
        <p:spPr bwMode="auto">
          <a:xfrm rot="10800000" flipV="1">
            <a:off x="3997282" y="2486055"/>
            <a:ext cx="1682836" cy="838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29" idx="1"/>
            <a:endCxn id="28" idx="0"/>
          </p:cNvCxnSpPr>
          <p:nvPr/>
        </p:nvCxnSpPr>
        <p:spPr bwMode="auto">
          <a:xfrm rot="10800000" flipV="1">
            <a:off x="4686300" y="3324254"/>
            <a:ext cx="841418" cy="25714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29" idx="1"/>
            <a:endCxn id="27" idx="3"/>
          </p:cNvCxnSpPr>
          <p:nvPr/>
        </p:nvCxnSpPr>
        <p:spPr bwMode="auto">
          <a:xfrm rot="10800000">
            <a:off x="3997282" y="3324255"/>
            <a:ext cx="1530436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28" idx="0"/>
            <a:endCxn id="27" idx="3"/>
          </p:cNvCxnSpPr>
          <p:nvPr/>
        </p:nvCxnSpPr>
        <p:spPr bwMode="auto">
          <a:xfrm rot="16200000" flipV="1">
            <a:off x="4213219" y="3108319"/>
            <a:ext cx="257145" cy="6890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28" idx="0"/>
            <a:endCxn id="24" idx="3"/>
          </p:cNvCxnSpPr>
          <p:nvPr/>
        </p:nvCxnSpPr>
        <p:spPr bwMode="auto">
          <a:xfrm rot="16200000" flipV="1">
            <a:off x="3565519" y="2460619"/>
            <a:ext cx="1019145" cy="12224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27" idx="0"/>
            <a:endCxn id="24" idx="3"/>
          </p:cNvCxnSpPr>
          <p:nvPr/>
        </p:nvCxnSpPr>
        <p:spPr bwMode="auto">
          <a:xfrm rot="16200000" flipV="1">
            <a:off x="3336919" y="2689219"/>
            <a:ext cx="561945" cy="3080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486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16" y="80941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838200"/>
            <a:ext cx="2362200" cy="585573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 = read();</a:t>
            </a:r>
          </a:p>
          <a:p>
            <a:r>
              <a:rPr lang="en-US" dirty="0" smtClean="0"/>
              <a:t>b = read();</a:t>
            </a:r>
          </a:p>
          <a:p>
            <a:r>
              <a:rPr lang="en-US" dirty="0" smtClean="0"/>
              <a:t>c = read();</a:t>
            </a:r>
          </a:p>
          <a:p>
            <a:r>
              <a:rPr lang="en-US" dirty="0" smtClean="0"/>
              <a:t>a = a + b + c;</a:t>
            </a:r>
          </a:p>
          <a:p>
            <a:r>
              <a:rPr lang="en-US" dirty="0" smtClean="0"/>
              <a:t>if (a&lt;10) {</a:t>
            </a:r>
          </a:p>
          <a:p>
            <a:r>
              <a:rPr lang="en-US" dirty="0"/>
              <a:t> </a:t>
            </a:r>
            <a:r>
              <a:rPr lang="en-US" dirty="0" smtClean="0"/>
              <a:t>   d = c + 8;</a:t>
            </a:r>
          </a:p>
          <a:p>
            <a:r>
              <a:rPr lang="en-US" dirty="0" smtClean="0"/>
              <a:t>    print(c);</a:t>
            </a:r>
          </a:p>
          <a:p>
            <a:r>
              <a:rPr lang="en-US" dirty="0" smtClean="0"/>
              <a:t>} else if (a&lt;2o) {</a:t>
            </a:r>
          </a:p>
          <a:p>
            <a:r>
              <a:rPr lang="en-US" dirty="0"/>
              <a:t> </a:t>
            </a:r>
            <a:r>
              <a:rPr lang="en-US" dirty="0" smtClean="0"/>
              <a:t>  e = 10;</a:t>
            </a:r>
          </a:p>
          <a:p>
            <a:r>
              <a:rPr lang="en-US" dirty="0"/>
              <a:t> </a:t>
            </a:r>
            <a:r>
              <a:rPr lang="en-US" dirty="0" smtClean="0"/>
              <a:t>  d = e + a;</a:t>
            </a:r>
          </a:p>
          <a:p>
            <a:r>
              <a:rPr lang="en-US" dirty="0"/>
              <a:t> </a:t>
            </a:r>
            <a:r>
              <a:rPr lang="en-US" dirty="0" smtClean="0"/>
              <a:t>  print(e);</a:t>
            </a:r>
          </a:p>
          <a:p>
            <a:r>
              <a:rPr lang="en-US" dirty="0" smtClean="0"/>
              <a:t>} else {</a:t>
            </a:r>
          </a:p>
          <a:p>
            <a:r>
              <a:rPr lang="en-US" dirty="0"/>
              <a:t> </a:t>
            </a:r>
            <a:r>
              <a:rPr lang="en-US" dirty="0" smtClean="0"/>
              <a:t>   f = 12;</a:t>
            </a:r>
          </a:p>
          <a:p>
            <a:r>
              <a:rPr lang="en-US" dirty="0"/>
              <a:t> </a:t>
            </a:r>
            <a:r>
              <a:rPr lang="en-US" dirty="0" smtClean="0"/>
              <a:t>   d = f + a;</a:t>
            </a:r>
          </a:p>
          <a:p>
            <a:r>
              <a:rPr lang="en-US" dirty="0"/>
              <a:t> </a:t>
            </a:r>
            <a:r>
              <a:rPr lang="en-US" dirty="0" smtClean="0"/>
              <a:t>   print(f);</a:t>
            </a:r>
          </a:p>
          <a:p>
            <a:r>
              <a:rPr lang="en-US" dirty="0" smtClean="0"/>
              <a:t>} </a:t>
            </a:r>
          </a:p>
          <a:p>
            <a:r>
              <a:rPr lang="en-US" dirty="0" smtClean="0"/>
              <a:t>print(d);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199" y="1237220"/>
            <a:ext cx="3149873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 = read();</a:t>
            </a:r>
          </a:p>
          <a:p>
            <a:r>
              <a:rPr lang="en-US" dirty="0"/>
              <a:t>b = read();</a:t>
            </a:r>
          </a:p>
          <a:p>
            <a:r>
              <a:rPr lang="en-US" dirty="0"/>
              <a:t>c = read();</a:t>
            </a:r>
          </a:p>
          <a:p>
            <a:r>
              <a:rPr lang="en-US" dirty="0"/>
              <a:t>a = a + b + c</a:t>
            </a:r>
            <a:r>
              <a:rPr lang="en-US" dirty="0" smtClean="0"/>
              <a:t>;</a:t>
            </a:r>
          </a:p>
          <a:p>
            <a:r>
              <a:rPr lang="en-US" dirty="0" smtClean="0"/>
              <a:t>if (a&lt;10) </a:t>
            </a:r>
            <a:r>
              <a:rPr lang="en-US" dirty="0" err="1" smtClean="0"/>
              <a:t>goto</a:t>
            </a:r>
            <a:r>
              <a:rPr lang="en-US" dirty="0" smtClean="0"/>
              <a:t> B2 else </a:t>
            </a:r>
            <a:r>
              <a:rPr lang="en-US" dirty="0" err="1" smtClean="0"/>
              <a:t>goto</a:t>
            </a:r>
            <a:r>
              <a:rPr lang="en-US" dirty="0" smtClean="0"/>
              <a:t> B3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10000" y="3219179"/>
            <a:ext cx="1219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 </a:t>
            </a:r>
            <a:r>
              <a:rPr lang="en-US" dirty="0"/>
              <a:t>= c + </a:t>
            </a:r>
            <a:r>
              <a:rPr lang="en-US" dirty="0" smtClean="0"/>
              <a:t>8;</a:t>
            </a:r>
          </a:p>
          <a:p>
            <a:r>
              <a:rPr lang="en-US" dirty="0" smtClean="0"/>
              <a:t>print(c);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71899" y="3447020"/>
            <a:ext cx="185066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if (a&lt;20) </a:t>
            </a:r>
            <a:r>
              <a:rPr lang="en-US" dirty="0" err="1" smtClean="0"/>
              <a:t>goto</a:t>
            </a:r>
            <a:r>
              <a:rPr lang="en-US" dirty="0" smtClean="0"/>
              <a:t> B4 else </a:t>
            </a:r>
            <a:r>
              <a:rPr lang="en-US" dirty="0" err="1" smtClean="0"/>
              <a:t>goto</a:t>
            </a:r>
            <a:r>
              <a:rPr lang="en-US" dirty="0" smtClean="0"/>
              <a:t> B5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257800" y="4349752"/>
            <a:ext cx="12192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 = </a:t>
            </a:r>
            <a:r>
              <a:rPr lang="en-US" dirty="0" smtClean="0"/>
              <a:t>10;</a:t>
            </a:r>
          </a:p>
          <a:p>
            <a:r>
              <a:rPr lang="en-US" dirty="0" smtClean="0"/>
              <a:t>d </a:t>
            </a:r>
            <a:r>
              <a:rPr lang="en-US" dirty="0"/>
              <a:t>= e + a;</a:t>
            </a:r>
          </a:p>
          <a:p>
            <a:r>
              <a:rPr lang="en-US" dirty="0" smtClean="0"/>
              <a:t>print(e</a:t>
            </a:r>
            <a:r>
              <a:rPr lang="en-US" dirty="0"/>
              <a:t>);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56914" y="4590020"/>
            <a:ext cx="12192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 = 12;</a:t>
            </a:r>
          </a:p>
          <a:p>
            <a:r>
              <a:rPr lang="en-US" dirty="0" smtClean="0"/>
              <a:t>d </a:t>
            </a:r>
            <a:r>
              <a:rPr lang="en-US" dirty="0"/>
              <a:t>= f + </a:t>
            </a:r>
            <a:r>
              <a:rPr lang="en-US" dirty="0" smtClean="0"/>
              <a:t>a;</a:t>
            </a:r>
            <a:br>
              <a:rPr lang="en-US" dirty="0" smtClean="0"/>
            </a:br>
            <a:r>
              <a:rPr lang="en-US" dirty="0" smtClean="0"/>
              <a:t>print(f</a:t>
            </a:r>
            <a:r>
              <a:rPr lang="en-US" dirty="0"/>
              <a:t>);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75308" y="5961620"/>
            <a:ext cx="1219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print(d);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8382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42628" y="286667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01000" y="305727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398042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79072" y="422068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94003" y="560713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B6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6" idx="2"/>
            <a:endCxn id="8" idx="0"/>
          </p:cNvCxnSpPr>
          <p:nvPr/>
        </p:nvCxnSpPr>
        <p:spPr>
          <a:xfrm flipH="1">
            <a:off x="4419600" y="2685020"/>
            <a:ext cx="2184536" cy="534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9" idx="0"/>
          </p:cNvCxnSpPr>
          <p:nvPr/>
        </p:nvCxnSpPr>
        <p:spPr>
          <a:xfrm>
            <a:off x="6604136" y="2685020"/>
            <a:ext cx="1093098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10" idx="0"/>
          </p:cNvCxnSpPr>
          <p:nvPr/>
        </p:nvCxnSpPr>
        <p:spPr>
          <a:xfrm flipH="1">
            <a:off x="5867400" y="3980420"/>
            <a:ext cx="1829834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1" idx="0"/>
          </p:cNvCxnSpPr>
          <p:nvPr/>
        </p:nvCxnSpPr>
        <p:spPr>
          <a:xfrm>
            <a:off x="7697234" y="3980420"/>
            <a:ext cx="26928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1" idx="2"/>
            <a:endCxn id="12" idx="3"/>
          </p:cNvCxnSpPr>
          <p:nvPr/>
        </p:nvCxnSpPr>
        <p:spPr>
          <a:xfrm rot="5400000">
            <a:off x="7030461" y="5292267"/>
            <a:ext cx="800100" cy="107200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8" idx="2"/>
            <a:endCxn id="12" idx="1"/>
          </p:cNvCxnSpPr>
          <p:nvPr/>
        </p:nvCxnSpPr>
        <p:spPr>
          <a:xfrm rot="16200000" flipH="1">
            <a:off x="3809584" y="4362595"/>
            <a:ext cx="2475741" cy="125570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2"/>
            <a:endCxn id="12" idx="0"/>
          </p:cNvCxnSpPr>
          <p:nvPr/>
        </p:nvCxnSpPr>
        <p:spPr>
          <a:xfrm>
            <a:off x="5867400" y="5187952"/>
            <a:ext cx="417508" cy="77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/>
              <p14:cNvContentPartPr/>
              <p14:nvPr/>
            </p14:nvContentPartPr>
            <p14:xfrm>
              <a:off x="5023141" y="1896111"/>
              <a:ext cx="185400" cy="273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2261" y="1870551"/>
                <a:ext cx="2318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3505371" y="3319521"/>
              <a:ext cx="144360" cy="324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3771" y="3294681"/>
                <a:ext cx="1864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k 53"/>
              <p14:cNvContentPartPr/>
              <p14:nvPr/>
            </p14:nvContentPartPr>
            <p14:xfrm>
              <a:off x="6235611" y="4742241"/>
              <a:ext cx="156960" cy="471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14011" y="4732521"/>
                <a:ext cx="2012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5080731" y="4411041"/>
              <a:ext cx="131400" cy="3240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58771" y="4391961"/>
                <a:ext cx="1782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/>
              <p14:cNvContentPartPr/>
              <p14:nvPr/>
            </p14:nvContentPartPr>
            <p14:xfrm>
              <a:off x="8221283" y="1671801"/>
              <a:ext cx="176760" cy="208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99683" y="1653801"/>
                <a:ext cx="2242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Ink 65"/>
              <p14:cNvContentPartPr/>
              <p14:nvPr/>
            </p14:nvContentPartPr>
            <p14:xfrm>
              <a:off x="7227411" y="4645041"/>
              <a:ext cx="160920" cy="259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7971" y="4619841"/>
                <a:ext cx="2048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/>
              <p14:cNvContentPartPr/>
              <p14:nvPr/>
            </p14:nvContentPartPr>
            <p14:xfrm>
              <a:off x="6318411" y="2136561"/>
              <a:ext cx="164160" cy="352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96091" y="2120721"/>
                <a:ext cx="19800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/>
          <p:cNvGrpSpPr/>
          <p:nvPr/>
        </p:nvGrpSpPr>
        <p:grpSpPr>
          <a:xfrm>
            <a:off x="8214443" y="1315432"/>
            <a:ext cx="408126" cy="1323329"/>
            <a:chOff x="7833651" y="1449812"/>
            <a:chExt cx="408126" cy="13233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1" name="Ink 60"/>
                <p14:cNvContentPartPr/>
                <p14:nvPr/>
              </p14:nvContentPartPr>
              <p14:xfrm>
                <a:off x="7833651" y="1799701"/>
                <a:ext cx="137880" cy="97344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09171" y="1779181"/>
                  <a:ext cx="185760" cy="10184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0" name="TextBox 69"/>
            <p:cNvSpPr txBox="1"/>
            <p:nvPr/>
          </p:nvSpPr>
          <p:spPr>
            <a:xfrm>
              <a:off x="7928871" y="14498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b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811811" y="1767229"/>
            <a:ext cx="2287800" cy="3289292"/>
            <a:chOff x="4811811" y="1901609"/>
            <a:chExt cx="2287800" cy="32892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5" name="Ink 64"/>
                <p14:cNvContentPartPr/>
                <p14:nvPr/>
              </p14:nvContentPartPr>
              <p14:xfrm>
                <a:off x="4811811" y="2317381"/>
                <a:ext cx="1850400" cy="2505240"/>
              </p14:xfrm>
            </p:contentPart>
          </mc:Choice>
          <mc:Fallback xmlns="">
            <p:pic>
              <p:nvPicPr>
                <p:cNvPr id="65" name="Ink 64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85891" y="2298661"/>
                  <a:ext cx="1900440" cy="25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9" name="Ink 68"/>
                <p14:cNvContentPartPr/>
                <p14:nvPr/>
              </p14:nvContentPartPr>
              <p14:xfrm>
                <a:off x="6527931" y="3455341"/>
                <a:ext cx="571680" cy="173556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04171" y="3441661"/>
                  <a:ext cx="606240" cy="17733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1" name="TextBox 70"/>
            <p:cNvSpPr txBox="1"/>
            <p:nvPr/>
          </p:nvSpPr>
          <p:spPr>
            <a:xfrm>
              <a:off x="6261018" y="1901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a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688621" y="1699757"/>
            <a:ext cx="1438560" cy="1968994"/>
            <a:chOff x="3712371" y="1905387"/>
            <a:chExt cx="1438560" cy="1968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5" name="Ink 44"/>
                <p14:cNvContentPartPr/>
                <p14:nvPr/>
              </p14:nvContentPartPr>
              <p14:xfrm>
                <a:off x="3712371" y="2092381"/>
                <a:ext cx="1438560" cy="1782000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86091" y="2072221"/>
                  <a:ext cx="1477080" cy="1827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2" name="TextBox 71"/>
            <p:cNvSpPr txBox="1"/>
            <p:nvPr/>
          </p:nvSpPr>
          <p:spPr>
            <a:xfrm>
              <a:off x="4716294" y="1905387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c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39525" y="3143505"/>
            <a:ext cx="2226406" cy="3336816"/>
            <a:chOff x="3239525" y="3277885"/>
            <a:chExt cx="2226406" cy="33368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Ink 48"/>
                <p14:cNvContentPartPr/>
                <p14:nvPr/>
              </p14:nvContentPartPr>
              <p14:xfrm>
                <a:off x="3548931" y="3443461"/>
                <a:ext cx="1917000" cy="317124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23371" y="3422941"/>
                  <a:ext cx="1964160" cy="32162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3" name="TextBox 72"/>
            <p:cNvSpPr txBox="1"/>
            <p:nvPr/>
          </p:nvSpPr>
          <p:spPr>
            <a:xfrm>
              <a:off x="3239525" y="32778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d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042931" y="4074109"/>
            <a:ext cx="312906" cy="1052252"/>
            <a:chOff x="5042931" y="4208489"/>
            <a:chExt cx="312906" cy="10522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/>
                <p14:cNvContentPartPr/>
                <p14:nvPr/>
              </p14:nvContentPartPr>
              <p14:xfrm>
                <a:off x="5042931" y="4531381"/>
                <a:ext cx="165600" cy="72936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19171" y="4519861"/>
                  <a:ext cx="207720" cy="7642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4" name="TextBox 73"/>
            <p:cNvSpPr txBox="1"/>
            <p:nvPr/>
          </p:nvSpPr>
          <p:spPr>
            <a:xfrm>
              <a:off x="5042931" y="420848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151418" y="4220688"/>
            <a:ext cx="260008" cy="1110513"/>
            <a:chOff x="7151418" y="4355068"/>
            <a:chExt cx="260008" cy="11105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1" name="Ink 40"/>
                <p14:cNvContentPartPr/>
                <p14:nvPr/>
              </p14:nvContentPartPr>
              <p14:xfrm>
                <a:off x="7229571" y="4814701"/>
                <a:ext cx="171720" cy="65088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06171" y="4794901"/>
                  <a:ext cx="207000" cy="6940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7151418" y="4355068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f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26771" y="4372909"/>
            <a:ext cx="974542" cy="2137292"/>
            <a:chOff x="5526771" y="4507289"/>
            <a:chExt cx="974542" cy="21372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Ink 52"/>
                <p14:cNvContentPartPr/>
                <p14:nvPr/>
              </p14:nvContentPartPr>
              <p14:xfrm>
                <a:off x="5526771" y="4904701"/>
                <a:ext cx="780840" cy="1739880"/>
              </p14:xfrm>
            </p:contentPart>
          </mc:Choice>
          <mc:Fallback xmlns="">
            <p:pic>
              <p:nvPicPr>
                <p:cNvPr id="53" name="Ink 5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04811" y="4895701"/>
                  <a:ext cx="824400" cy="17694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6" name="TextBox 75"/>
            <p:cNvSpPr txBox="1"/>
            <p:nvPr/>
          </p:nvSpPr>
          <p:spPr>
            <a:xfrm>
              <a:off x="6188407" y="450728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d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0" name="Ink 79"/>
              <p14:cNvContentPartPr/>
              <p14:nvPr/>
            </p14:nvContentPartPr>
            <p14:xfrm>
              <a:off x="8285811" y="4961121"/>
              <a:ext cx="176400" cy="2052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61691" y="4934841"/>
                <a:ext cx="22536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/>
          <p:cNvGrpSpPr/>
          <p:nvPr/>
        </p:nvGrpSpPr>
        <p:grpSpPr>
          <a:xfrm>
            <a:off x="6959931" y="4577015"/>
            <a:ext cx="1616183" cy="1965946"/>
            <a:chOff x="6959931" y="4711395"/>
            <a:chExt cx="1616183" cy="19659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9" name="Ink 78"/>
                <p14:cNvContentPartPr/>
                <p14:nvPr/>
              </p14:nvContentPartPr>
              <p14:xfrm>
                <a:off x="6959931" y="5126461"/>
                <a:ext cx="1404720" cy="155088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34731" y="5107381"/>
                  <a:ext cx="1451160" cy="15951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1" name="TextBox 80"/>
            <p:cNvSpPr txBox="1"/>
            <p:nvPr/>
          </p:nvSpPr>
          <p:spPr>
            <a:xfrm>
              <a:off x="8263208" y="47113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d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3239524" y="838200"/>
            <a:ext cx="5599675" cy="585573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8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Example: Interference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652" y="2603043"/>
            <a:ext cx="26642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41388" y="2603043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603043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657600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34976" y="3657600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603624" y="3657600"/>
            <a:ext cx="29687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cxnSp>
        <p:nvCxnSpPr>
          <p:cNvPr id="12" name="Straight Connector 11"/>
          <p:cNvCxnSpPr>
            <a:stCxn id="5" idx="3"/>
            <a:endCxn id="6" idx="1"/>
          </p:cNvCxnSpPr>
          <p:nvPr/>
        </p:nvCxnSpPr>
        <p:spPr>
          <a:xfrm>
            <a:off x="523072" y="2803098"/>
            <a:ext cx="918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3"/>
            <a:endCxn id="7" idx="1"/>
          </p:cNvCxnSpPr>
          <p:nvPr/>
        </p:nvCxnSpPr>
        <p:spPr>
          <a:xfrm>
            <a:off x="1751088" y="2803098"/>
            <a:ext cx="839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0"/>
            <a:endCxn id="5" idx="2"/>
          </p:cNvCxnSpPr>
          <p:nvPr/>
        </p:nvCxnSpPr>
        <p:spPr>
          <a:xfrm flipV="1">
            <a:off x="389862" y="3003153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8" idx="3"/>
          </p:cNvCxnSpPr>
          <p:nvPr/>
        </p:nvCxnSpPr>
        <p:spPr>
          <a:xfrm flipH="1">
            <a:off x="551124" y="3857655"/>
            <a:ext cx="883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2"/>
            <a:endCxn id="9" idx="0"/>
          </p:cNvCxnSpPr>
          <p:nvPr/>
        </p:nvCxnSpPr>
        <p:spPr>
          <a:xfrm>
            <a:off x="1596238" y="3003153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2"/>
            <a:endCxn id="10" idx="0"/>
          </p:cNvCxnSpPr>
          <p:nvPr/>
        </p:nvCxnSpPr>
        <p:spPr>
          <a:xfrm>
            <a:off x="2752062" y="3003153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3"/>
            <a:endCxn id="10" idx="1"/>
          </p:cNvCxnSpPr>
          <p:nvPr/>
        </p:nvCxnSpPr>
        <p:spPr>
          <a:xfrm>
            <a:off x="1751088" y="2803098"/>
            <a:ext cx="852536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8" idx="2"/>
            <a:endCxn id="10" idx="2"/>
          </p:cNvCxnSpPr>
          <p:nvPr/>
        </p:nvCxnSpPr>
        <p:spPr>
          <a:xfrm rot="16200000" flipH="1">
            <a:off x="1570962" y="2876610"/>
            <a:ext cx="12700" cy="2362200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029199" y="1371600"/>
            <a:ext cx="3149873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 = read();</a:t>
            </a:r>
          </a:p>
          <a:p>
            <a:r>
              <a:rPr lang="en-US" dirty="0"/>
              <a:t>b = read();</a:t>
            </a:r>
          </a:p>
          <a:p>
            <a:r>
              <a:rPr lang="en-US" dirty="0"/>
              <a:t>c = read();</a:t>
            </a:r>
          </a:p>
          <a:p>
            <a:r>
              <a:rPr lang="en-US" dirty="0"/>
              <a:t>a = a + b + c</a:t>
            </a:r>
            <a:r>
              <a:rPr lang="en-US" dirty="0" smtClean="0"/>
              <a:t>;</a:t>
            </a:r>
          </a:p>
          <a:p>
            <a:r>
              <a:rPr lang="en-US" dirty="0" smtClean="0"/>
              <a:t>if (a&lt;10) </a:t>
            </a:r>
            <a:r>
              <a:rPr lang="en-US" dirty="0" err="1" smtClean="0"/>
              <a:t>goto</a:t>
            </a:r>
            <a:r>
              <a:rPr lang="en-US" dirty="0" smtClean="0"/>
              <a:t> B2 else </a:t>
            </a:r>
            <a:r>
              <a:rPr lang="en-US" dirty="0" err="1" smtClean="0"/>
              <a:t>goto</a:t>
            </a:r>
            <a:r>
              <a:rPr lang="en-US" dirty="0" smtClean="0"/>
              <a:t> B3 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810000" y="3353559"/>
            <a:ext cx="1219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 </a:t>
            </a:r>
            <a:r>
              <a:rPr lang="en-US" dirty="0"/>
              <a:t>= c + </a:t>
            </a:r>
            <a:r>
              <a:rPr lang="en-US" dirty="0" smtClean="0"/>
              <a:t>8;</a:t>
            </a:r>
          </a:p>
          <a:p>
            <a:r>
              <a:rPr lang="en-US" dirty="0" smtClean="0"/>
              <a:t>print(c);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771900" y="3581400"/>
            <a:ext cx="19149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if (a&lt;20) </a:t>
            </a:r>
            <a:r>
              <a:rPr lang="en-US" dirty="0" err="1" smtClean="0"/>
              <a:t>goto</a:t>
            </a:r>
            <a:r>
              <a:rPr lang="en-US" dirty="0" smtClean="0"/>
              <a:t> B4 else </a:t>
            </a:r>
            <a:r>
              <a:rPr lang="en-US" dirty="0" err="1" smtClean="0"/>
              <a:t>goto</a:t>
            </a:r>
            <a:r>
              <a:rPr lang="en-US" dirty="0" smtClean="0"/>
              <a:t> B5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257800" y="4484132"/>
            <a:ext cx="12192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 = </a:t>
            </a:r>
            <a:r>
              <a:rPr lang="en-US" dirty="0" smtClean="0"/>
              <a:t>10;</a:t>
            </a:r>
          </a:p>
          <a:p>
            <a:r>
              <a:rPr lang="en-US" dirty="0" smtClean="0"/>
              <a:t>d </a:t>
            </a:r>
            <a:r>
              <a:rPr lang="en-US" dirty="0"/>
              <a:t>= e + a;</a:t>
            </a:r>
          </a:p>
          <a:p>
            <a:r>
              <a:rPr lang="en-US" dirty="0" smtClean="0"/>
              <a:t>print(e</a:t>
            </a:r>
            <a:r>
              <a:rPr lang="en-US" dirty="0"/>
              <a:t>);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56914" y="4724400"/>
            <a:ext cx="12192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 = 12;</a:t>
            </a:r>
          </a:p>
          <a:p>
            <a:r>
              <a:rPr lang="en-US" dirty="0" smtClean="0"/>
              <a:t>d </a:t>
            </a:r>
            <a:r>
              <a:rPr lang="en-US" dirty="0"/>
              <a:t>= f + </a:t>
            </a:r>
            <a:r>
              <a:rPr lang="en-US" dirty="0" smtClean="0"/>
              <a:t>a;</a:t>
            </a:r>
            <a:br>
              <a:rPr lang="en-US" dirty="0" smtClean="0"/>
            </a:br>
            <a:r>
              <a:rPr lang="en-US" dirty="0" smtClean="0"/>
              <a:t>print(f</a:t>
            </a:r>
            <a:r>
              <a:rPr lang="en-US" dirty="0"/>
              <a:t>);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675308" y="6096000"/>
            <a:ext cx="1219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print(d);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742628" y="300105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001000" y="319165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34000" y="41148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179072" y="435506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694003" y="574151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B6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33" idx="2"/>
            <a:endCxn id="34" idx="0"/>
          </p:cNvCxnSpPr>
          <p:nvPr/>
        </p:nvCxnSpPr>
        <p:spPr>
          <a:xfrm flipH="1">
            <a:off x="4419600" y="2819400"/>
            <a:ext cx="2184536" cy="534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2"/>
            <a:endCxn id="35" idx="0"/>
          </p:cNvCxnSpPr>
          <p:nvPr/>
        </p:nvCxnSpPr>
        <p:spPr>
          <a:xfrm>
            <a:off x="6604136" y="2819400"/>
            <a:ext cx="1125214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2"/>
            <a:endCxn id="36" idx="0"/>
          </p:cNvCxnSpPr>
          <p:nvPr/>
        </p:nvCxnSpPr>
        <p:spPr>
          <a:xfrm flipH="1">
            <a:off x="5867400" y="4114800"/>
            <a:ext cx="186195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2"/>
            <a:endCxn id="37" idx="0"/>
          </p:cNvCxnSpPr>
          <p:nvPr/>
        </p:nvCxnSpPr>
        <p:spPr>
          <a:xfrm>
            <a:off x="7729350" y="4114800"/>
            <a:ext cx="237164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37" idx="2"/>
            <a:endCxn id="38" idx="3"/>
          </p:cNvCxnSpPr>
          <p:nvPr/>
        </p:nvCxnSpPr>
        <p:spPr>
          <a:xfrm rot="5400000">
            <a:off x="7030461" y="5426647"/>
            <a:ext cx="800100" cy="107200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34" idx="2"/>
            <a:endCxn id="38" idx="1"/>
          </p:cNvCxnSpPr>
          <p:nvPr/>
        </p:nvCxnSpPr>
        <p:spPr>
          <a:xfrm rot="16200000" flipH="1">
            <a:off x="3809584" y="4496975"/>
            <a:ext cx="2475741" cy="125570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6" idx="2"/>
            <a:endCxn id="38" idx="0"/>
          </p:cNvCxnSpPr>
          <p:nvPr/>
        </p:nvCxnSpPr>
        <p:spPr>
          <a:xfrm>
            <a:off x="5867400" y="5322332"/>
            <a:ext cx="417508" cy="77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2" name="Ink 51"/>
              <p14:cNvContentPartPr/>
              <p14:nvPr/>
            </p14:nvContentPartPr>
            <p14:xfrm>
              <a:off x="5023141" y="2030491"/>
              <a:ext cx="185400" cy="273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2261" y="2004931"/>
                <a:ext cx="2318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k 52"/>
              <p14:cNvContentPartPr/>
              <p14:nvPr/>
            </p14:nvContentPartPr>
            <p14:xfrm>
              <a:off x="3505371" y="3453901"/>
              <a:ext cx="144360" cy="324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3771" y="3429061"/>
                <a:ext cx="1864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k 53"/>
              <p14:cNvContentPartPr/>
              <p14:nvPr/>
            </p14:nvContentPartPr>
            <p14:xfrm>
              <a:off x="6235611" y="4876621"/>
              <a:ext cx="156960" cy="471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14011" y="4866901"/>
                <a:ext cx="2012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Ink 54"/>
              <p14:cNvContentPartPr/>
              <p14:nvPr/>
            </p14:nvContentPartPr>
            <p14:xfrm>
              <a:off x="5080731" y="4545421"/>
              <a:ext cx="131400" cy="324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58771" y="4526341"/>
                <a:ext cx="1782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/>
              <p14:cNvContentPartPr/>
              <p14:nvPr/>
            </p14:nvContentPartPr>
            <p14:xfrm>
              <a:off x="8221283" y="1806181"/>
              <a:ext cx="176760" cy="208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99683" y="1788181"/>
                <a:ext cx="2242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/>
              <p14:cNvContentPartPr/>
              <p14:nvPr/>
            </p14:nvContentPartPr>
            <p14:xfrm>
              <a:off x="7227411" y="4779421"/>
              <a:ext cx="160920" cy="259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7971" y="4754221"/>
                <a:ext cx="2048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/>
              <p14:cNvContentPartPr/>
              <p14:nvPr/>
            </p14:nvContentPartPr>
            <p14:xfrm>
              <a:off x="6318411" y="2270941"/>
              <a:ext cx="164160" cy="352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96091" y="2255101"/>
                <a:ext cx="19800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/>
          <p:cNvGrpSpPr/>
          <p:nvPr/>
        </p:nvGrpSpPr>
        <p:grpSpPr>
          <a:xfrm>
            <a:off x="8214443" y="1449812"/>
            <a:ext cx="408126" cy="1323329"/>
            <a:chOff x="7833651" y="1449812"/>
            <a:chExt cx="408126" cy="13233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0" name="Ink 59"/>
                <p14:cNvContentPartPr/>
                <p14:nvPr/>
              </p14:nvContentPartPr>
              <p14:xfrm>
                <a:off x="7833651" y="1799701"/>
                <a:ext cx="137880" cy="97344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09171" y="1779181"/>
                  <a:ext cx="185760" cy="10184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1" name="TextBox 60"/>
            <p:cNvSpPr txBox="1"/>
            <p:nvPr/>
          </p:nvSpPr>
          <p:spPr>
            <a:xfrm>
              <a:off x="7928871" y="14498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b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811811" y="1901609"/>
            <a:ext cx="2287800" cy="3289292"/>
            <a:chOff x="4811811" y="1901609"/>
            <a:chExt cx="2287800" cy="32892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3" name="Ink 62"/>
                <p14:cNvContentPartPr/>
                <p14:nvPr/>
              </p14:nvContentPartPr>
              <p14:xfrm>
                <a:off x="4811811" y="2317381"/>
                <a:ext cx="1850400" cy="250524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85891" y="2298661"/>
                  <a:ext cx="1900440" cy="25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4" name="Ink 63"/>
                <p14:cNvContentPartPr/>
                <p14:nvPr/>
              </p14:nvContentPartPr>
              <p14:xfrm>
                <a:off x="6527931" y="3455341"/>
                <a:ext cx="571680" cy="173556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04171" y="3441661"/>
                  <a:ext cx="606240" cy="17733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5" name="TextBox 64"/>
            <p:cNvSpPr txBox="1"/>
            <p:nvPr/>
          </p:nvSpPr>
          <p:spPr>
            <a:xfrm>
              <a:off x="6261018" y="1901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a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688621" y="1834137"/>
            <a:ext cx="1438560" cy="1968994"/>
            <a:chOff x="3712371" y="1905387"/>
            <a:chExt cx="1438560" cy="1968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7" name="Ink 66"/>
                <p14:cNvContentPartPr/>
                <p14:nvPr/>
              </p14:nvContentPartPr>
              <p14:xfrm>
                <a:off x="3712371" y="2092381"/>
                <a:ext cx="1438560" cy="1782000"/>
              </p14:xfrm>
            </p:contentPart>
          </mc:Choice>
          <mc:Fallback xmlns="">
            <p:pic>
              <p:nvPicPr>
                <p:cNvPr id="67" name="Ink 6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86091" y="2072221"/>
                  <a:ext cx="1477080" cy="1827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8" name="TextBox 67"/>
            <p:cNvSpPr txBox="1"/>
            <p:nvPr/>
          </p:nvSpPr>
          <p:spPr>
            <a:xfrm>
              <a:off x="4716294" y="1905387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c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239525" y="3277885"/>
            <a:ext cx="2226406" cy="3336816"/>
            <a:chOff x="3239525" y="3277885"/>
            <a:chExt cx="2226406" cy="33368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0" name="Ink 69"/>
                <p14:cNvContentPartPr/>
                <p14:nvPr/>
              </p14:nvContentPartPr>
              <p14:xfrm>
                <a:off x="3548931" y="3443461"/>
                <a:ext cx="1917000" cy="317124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23371" y="3422941"/>
                  <a:ext cx="1964160" cy="32162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1" name="TextBox 70"/>
            <p:cNvSpPr txBox="1"/>
            <p:nvPr/>
          </p:nvSpPr>
          <p:spPr>
            <a:xfrm>
              <a:off x="3239525" y="32778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d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042931" y="4208489"/>
            <a:ext cx="312906" cy="1052252"/>
            <a:chOff x="5042931" y="4208489"/>
            <a:chExt cx="312906" cy="10522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3" name="Ink 72"/>
                <p14:cNvContentPartPr/>
                <p14:nvPr/>
              </p14:nvContentPartPr>
              <p14:xfrm>
                <a:off x="5042931" y="4531381"/>
                <a:ext cx="165600" cy="72936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19171" y="4519861"/>
                  <a:ext cx="207720" cy="7642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4" name="TextBox 73"/>
            <p:cNvSpPr txBox="1"/>
            <p:nvPr/>
          </p:nvSpPr>
          <p:spPr>
            <a:xfrm>
              <a:off x="5042931" y="420848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151418" y="4355068"/>
            <a:ext cx="260008" cy="1110513"/>
            <a:chOff x="7151418" y="4355068"/>
            <a:chExt cx="260008" cy="11105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6" name="Ink 75"/>
                <p14:cNvContentPartPr/>
                <p14:nvPr/>
              </p14:nvContentPartPr>
              <p14:xfrm>
                <a:off x="7229571" y="4814701"/>
                <a:ext cx="171720" cy="650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06171" y="4794901"/>
                  <a:ext cx="207000" cy="6940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7151418" y="4355068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f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526771" y="4507289"/>
            <a:ext cx="974542" cy="2137292"/>
            <a:chOff x="5526771" y="4507289"/>
            <a:chExt cx="974542" cy="21372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9" name="Ink 78"/>
                <p14:cNvContentPartPr/>
                <p14:nvPr/>
              </p14:nvContentPartPr>
              <p14:xfrm>
                <a:off x="5526771" y="4904701"/>
                <a:ext cx="780840" cy="173988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04811" y="4895701"/>
                  <a:ext cx="824400" cy="17694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0" name="TextBox 79"/>
            <p:cNvSpPr txBox="1"/>
            <p:nvPr/>
          </p:nvSpPr>
          <p:spPr>
            <a:xfrm>
              <a:off x="6188407" y="450728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d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1" name="Ink 80"/>
              <p14:cNvContentPartPr/>
              <p14:nvPr/>
            </p14:nvContentPartPr>
            <p14:xfrm>
              <a:off x="8285811" y="5095501"/>
              <a:ext cx="176400" cy="205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61691" y="5069221"/>
                <a:ext cx="22536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/>
          <p:cNvGrpSpPr/>
          <p:nvPr/>
        </p:nvGrpSpPr>
        <p:grpSpPr>
          <a:xfrm>
            <a:off x="6959931" y="4711395"/>
            <a:ext cx="1616183" cy="1965946"/>
            <a:chOff x="6959931" y="4711395"/>
            <a:chExt cx="1616183" cy="19659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3" name="Ink 82"/>
                <p14:cNvContentPartPr/>
                <p14:nvPr/>
              </p14:nvContentPartPr>
              <p14:xfrm>
                <a:off x="6959931" y="5126461"/>
                <a:ext cx="1404720" cy="1550880"/>
              </p14:xfrm>
            </p:contentPart>
          </mc:Choice>
          <mc:Fallback xmlns="">
            <p:pic>
              <p:nvPicPr>
                <p:cNvPr id="83" name="Ink 82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34731" y="5107381"/>
                  <a:ext cx="1451160" cy="15951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4" name="TextBox 83"/>
            <p:cNvSpPr txBox="1"/>
            <p:nvPr/>
          </p:nvSpPr>
          <p:spPr>
            <a:xfrm>
              <a:off x="8263208" y="47113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d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76200" y="2203469"/>
            <a:ext cx="29718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3239524" y="1157246"/>
            <a:ext cx="5599675" cy="567106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Register Allocation by Graph Coloring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that interfere with each other cannot be allocated the same register</a:t>
            </a:r>
          </a:p>
          <a:p>
            <a:r>
              <a:rPr lang="en-US" dirty="0" smtClean="0"/>
              <a:t>graph coloring</a:t>
            </a:r>
          </a:p>
          <a:p>
            <a:pPr lvl="1"/>
            <a:r>
              <a:rPr lang="en-US" dirty="0" smtClean="0"/>
              <a:t>classic problem: how to color the nodes of a graph with the lowest possible number of colors</a:t>
            </a:r>
          </a:p>
          <a:p>
            <a:pPr lvl="1"/>
            <a:r>
              <a:rPr lang="en-US" dirty="0" smtClean="0"/>
              <a:t>bad news: problem is NP-complete </a:t>
            </a:r>
          </a:p>
          <a:p>
            <a:pPr lvl="1"/>
            <a:r>
              <a:rPr lang="en-US" dirty="0" smtClean="0"/>
              <a:t>good news: there are pretty good heuristic approaches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7499-AB11-4296-A4A5-8F248822366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431245" y="1837765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57400" y="2438400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989781" y="2438400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Parsing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939623" y="2438400"/>
            <a:ext cx="805966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915969" y="2438400"/>
            <a:ext cx="70485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Rep.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(IR)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791200" y="2438400"/>
            <a:ext cx="1066800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Tahoma" pitchFamily="34" charset="0"/>
              </a:rPr>
              <a:t>Gen.</a:t>
            </a:r>
          </a:p>
        </p:txBody>
      </p:sp>
    </p:spTree>
    <p:extLst>
      <p:ext uri="{BB962C8B-B14F-4D97-AF65-F5344CB8AC3E}">
        <p14:creationId xmlns:p14="http://schemas.microsoft.com/office/powerpoint/2010/main" val="34395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Graph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idea: color nodes one by one, coloring the “easiest” node last</a:t>
            </a:r>
          </a:p>
          <a:p>
            <a:r>
              <a:rPr lang="en-US" dirty="0" smtClean="0"/>
              <a:t>“easiest nodes” are ones that have lowest degree</a:t>
            </a:r>
          </a:p>
          <a:p>
            <a:pPr lvl="1"/>
            <a:r>
              <a:rPr lang="en-US" dirty="0" smtClean="0"/>
              <a:t>fewer conflicts</a:t>
            </a:r>
          </a:p>
          <a:p>
            <a:r>
              <a:rPr lang="en-US" dirty="0" smtClean="0"/>
              <a:t>algorithm at high-level</a:t>
            </a:r>
          </a:p>
          <a:p>
            <a:pPr lvl="1"/>
            <a:r>
              <a:rPr lang="en-US" dirty="0" smtClean="0"/>
              <a:t>find the least connected node</a:t>
            </a:r>
          </a:p>
          <a:p>
            <a:pPr lvl="1"/>
            <a:r>
              <a:rPr lang="en-US" dirty="0" smtClean="0"/>
              <a:t>remove least connected node from the graph</a:t>
            </a:r>
          </a:p>
          <a:p>
            <a:pPr lvl="1"/>
            <a:r>
              <a:rPr lang="en-US" dirty="0" smtClean="0"/>
              <a:t>color the reduced graph </a:t>
            </a:r>
            <a:r>
              <a:rPr lang="en-US" dirty="0" smtClean="0">
                <a:solidFill>
                  <a:srgbClr val="FFFF00"/>
                </a:solidFill>
              </a:rPr>
              <a:t>recursively</a:t>
            </a:r>
          </a:p>
          <a:p>
            <a:pPr lvl="1"/>
            <a:r>
              <a:rPr lang="en-US" dirty="0" smtClean="0"/>
              <a:t>re-attach the least connected node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Heuristic Graph Coloring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052" y="1618774"/>
            <a:ext cx="26642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93788" y="1618774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1618774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6733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87376" y="26733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56024" y="2673331"/>
            <a:ext cx="29687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cxnSp>
        <p:nvCxnSpPr>
          <p:cNvPr id="12" name="Straight Connector 11"/>
          <p:cNvCxnSpPr>
            <a:stCxn id="6" idx="3"/>
            <a:endCxn id="7" idx="1"/>
          </p:cNvCxnSpPr>
          <p:nvPr/>
        </p:nvCxnSpPr>
        <p:spPr>
          <a:xfrm>
            <a:off x="675472" y="1818829"/>
            <a:ext cx="918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>
          <a:xfrm>
            <a:off x="1903488" y="1818829"/>
            <a:ext cx="839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6" idx="2"/>
          </p:cNvCxnSpPr>
          <p:nvPr/>
        </p:nvCxnSpPr>
        <p:spPr>
          <a:xfrm flipV="1">
            <a:off x="542262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1"/>
            <a:endCxn id="9" idx="3"/>
          </p:cNvCxnSpPr>
          <p:nvPr/>
        </p:nvCxnSpPr>
        <p:spPr>
          <a:xfrm flipH="1">
            <a:off x="703524" y="2873386"/>
            <a:ext cx="883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10" idx="0"/>
          </p:cNvCxnSpPr>
          <p:nvPr/>
        </p:nvCxnSpPr>
        <p:spPr>
          <a:xfrm>
            <a:off x="1748638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  <a:endCxn id="11" idx="0"/>
          </p:cNvCxnSpPr>
          <p:nvPr/>
        </p:nvCxnSpPr>
        <p:spPr>
          <a:xfrm>
            <a:off x="2904462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3"/>
            <a:endCxn id="11" idx="1"/>
          </p:cNvCxnSpPr>
          <p:nvPr/>
        </p:nvCxnSpPr>
        <p:spPr>
          <a:xfrm>
            <a:off x="1903488" y="1818829"/>
            <a:ext cx="852536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9" idx="2"/>
            <a:endCxn id="11" idx="2"/>
          </p:cNvCxnSpPr>
          <p:nvPr/>
        </p:nvCxnSpPr>
        <p:spPr>
          <a:xfrm rot="16200000" flipH="1">
            <a:off x="1723362" y="1892341"/>
            <a:ext cx="12700" cy="2362200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28600" y="1219200"/>
            <a:ext cx="29718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95252" y="1618774"/>
            <a:ext cx="26642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79988" y="1618774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26733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473576" y="26733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642224" y="2673331"/>
            <a:ext cx="29687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cxnSp>
        <p:nvCxnSpPr>
          <p:cNvPr id="27" name="Straight Connector 26"/>
          <p:cNvCxnSpPr>
            <a:stCxn id="21" idx="3"/>
            <a:endCxn id="22" idx="1"/>
          </p:cNvCxnSpPr>
          <p:nvPr/>
        </p:nvCxnSpPr>
        <p:spPr>
          <a:xfrm>
            <a:off x="4561672" y="1818829"/>
            <a:ext cx="918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0"/>
            <a:endCxn id="21" idx="2"/>
          </p:cNvCxnSpPr>
          <p:nvPr/>
        </p:nvCxnSpPr>
        <p:spPr>
          <a:xfrm flipV="1">
            <a:off x="4428462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1"/>
            <a:endCxn id="24" idx="3"/>
          </p:cNvCxnSpPr>
          <p:nvPr/>
        </p:nvCxnSpPr>
        <p:spPr>
          <a:xfrm flipH="1">
            <a:off x="4589724" y="2873386"/>
            <a:ext cx="883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2"/>
            <a:endCxn id="25" idx="0"/>
          </p:cNvCxnSpPr>
          <p:nvPr/>
        </p:nvCxnSpPr>
        <p:spPr>
          <a:xfrm>
            <a:off x="5634838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2" idx="3"/>
            <a:endCxn id="26" idx="1"/>
          </p:cNvCxnSpPr>
          <p:nvPr/>
        </p:nvCxnSpPr>
        <p:spPr>
          <a:xfrm>
            <a:off x="5789688" y="1818829"/>
            <a:ext cx="852536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4" idx="2"/>
            <a:endCxn id="26" idx="2"/>
          </p:cNvCxnSpPr>
          <p:nvPr/>
        </p:nvCxnSpPr>
        <p:spPr>
          <a:xfrm rot="16200000" flipH="1">
            <a:off x="5609562" y="1892341"/>
            <a:ext cx="12700" cy="2362200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114800" y="1219200"/>
            <a:ext cx="29718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23452" y="4514374"/>
            <a:ext cx="26642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508188" y="4514374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295400" y="55689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501776" y="55689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42" name="Straight Connector 41"/>
          <p:cNvCxnSpPr>
            <a:stCxn id="36" idx="3"/>
            <a:endCxn id="37" idx="1"/>
          </p:cNvCxnSpPr>
          <p:nvPr/>
        </p:nvCxnSpPr>
        <p:spPr>
          <a:xfrm>
            <a:off x="1589872" y="4714429"/>
            <a:ext cx="918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0"/>
            <a:endCxn id="36" idx="2"/>
          </p:cNvCxnSpPr>
          <p:nvPr/>
        </p:nvCxnSpPr>
        <p:spPr>
          <a:xfrm flipV="1">
            <a:off x="1456662" y="49144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0" idx="1"/>
            <a:endCxn id="39" idx="3"/>
          </p:cNvCxnSpPr>
          <p:nvPr/>
        </p:nvCxnSpPr>
        <p:spPr>
          <a:xfrm flipH="1">
            <a:off x="1617924" y="5768986"/>
            <a:ext cx="883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2"/>
            <a:endCxn id="40" idx="0"/>
          </p:cNvCxnSpPr>
          <p:nvPr/>
        </p:nvCxnSpPr>
        <p:spPr>
          <a:xfrm>
            <a:off x="2663038" y="49144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143000" y="4114800"/>
            <a:ext cx="29718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362052" y="4514374"/>
            <a:ext cx="26642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5334000" y="55689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540376" y="55689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59" name="Straight Connector 58"/>
          <p:cNvCxnSpPr>
            <a:stCxn id="54" idx="0"/>
            <a:endCxn id="51" idx="2"/>
          </p:cNvCxnSpPr>
          <p:nvPr/>
        </p:nvCxnSpPr>
        <p:spPr>
          <a:xfrm flipV="1">
            <a:off x="5495262" y="49144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1"/>
            <a:endCxn id="54" idx="3"/>
          </p:cNvCxnSpPr>
          <p:nvPr/>
        </p:nvCxnSpPr>
        <p:spPr>
          <a:xfrm flipH="1">
            <a:off x="5656524" y="5768986"/>
            <a:ext cx="883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5181600" y="4114800"/>
            <a:ext cx="29718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3339976" y="2011645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>
            <a:off x="234950" y="48938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>
            <a:off x="4435949" y="48938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203034" y="34976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166109" y="349986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171082" y="633093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282349" y="6311921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ac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50" grpId="0" animBg="1"/>
      <p:bldP spid="51" grpId="0" animBg="1"/>
      <p:bldP spid="54" grpId="0" animBg="1"/>
      <p:bldP spid="55" grpId="0" animBg="1"/>
      <p:bldP spid="65" grpId="0" animBg="1"/>
      <p:bldP spid="66" grpId="0" animBg="1"/>
      <p:bldP spid="67" grpId="0" animBg="1"/>
      <p:bldP spid="68" grpId="0" animBg="1"/>
      <p:bldP spid="70" grpId="0"/>
      <p:bldP spid="71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5857" y="64166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8503" y="1694974"/>
            <a:ext cx="26642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50451" y="27495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56827" y="27495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8" name="Straight Connector 7"/>
          <p:cNvCxnSpPr>
            <a:stCxn id="6" idx="0"/>
            <a:endCxn id="5" idx="2"/>
          </p:cNvCxnSpPr>
          <p:nvPr/>
        </p:nvCxnSpPr>
        <p:spPr>
          <a:xfrm flipV="1">
            <a:off x="1211713" y="20950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1"/>
            <a:endCxn id="6" idx="3"/>
          </p:cNvCxnSpPr>
          <p:nvPr/>
        </p:nvCxnSpPr>
        <p:spPr>
          <a:xfrm flipH="1">
            <a:off x="1372975" y="2949586"/>
            <a:ext cx="883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898051" y="1295400"/>
            <a:ext cx="1845149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2400" y="20744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3492521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ac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38052" y="1694974"/>
            <a:ext cx="26642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27495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cxnSp>
        <p:nvCxnSpPr>
          <p:cNvPr id="16" name="Straight Connector 15"/>
          <p:cNvCxnSpPr>
            <a:stCxn id="14" idx="0"/>
            <a:endCxn id="13" idx="2"/>
          </p:cNvCxnSpPr>
          <p:nvPr/>
        </p:nvCxnSpPr>
        <p:spPr>
          <a:xfrm flipV="1">
            <a:off x="3971262" y="20950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657600" y="1295400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78546" y="3492521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eac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2895600" y="20744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14452" y="1694974"/>
            <a:ext cx="26642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24" name="Rounded Rectangle 23"/>
          <p:cNvSpPr/>
          <p:nvPr/>
        </p:nvSpPr>
        <p:spPr>
          <a:xfrm>
            <a:off x="5334000" y="1295400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54946" y="3492521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deac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4572000" y="20744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934200" y="1295400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29400" y="3492521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fdeac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6243450" y="20744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016016" y="2087845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152400" y="5029201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11165" y="4590575"/>
            <a:ext cx="38183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34" name="Rounded Rectangle 33"/>
          <p:cNvSpPr/>
          <p:nvPr/>
        </p:nvSpPr>
        <p:spPr>
          <a:xfrm>
            <a:off x="830713" y="4191001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51659" y="6388122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deac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69306" y="4590574"/>
            <a:ext cx="38183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541254" y="5645131"/>
            <a:ext cx="453970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d2</a:t>
            </a:r>
            <a:endParaRPr lang="en-US" sz="2000" dirty="0"/>
          </a:p>
        </p:txBody>
      </p:sp>
      <p:cxnSp>
        <p:nvCxnSpPr>
          <p:cNvPr id="38" name="Straight Connector 37"/>
          <p:cNvCxnSpPr>
            <a:stCxn id="37" idx="0"/>
            <a:endCxn id="36" idx="2"/>
          </p:cNvCxnSpPr>
          <p:nvPr/>
        </p:nvCxnSpPr>
        <p:spPr>
          <a:xfrm flipH="1" flipV="1">
            <a:off x="2760224" y="4990684"/>
            <a:ext cx="8015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388854" y="4191000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209800" y="6388121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eac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1734876" y="4970021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49906" y="4590575"/>
            <a:ext cx="38183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221854" y="5645132"/>
            <a:ext cx="453970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d2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428230" y="5645132"/>
            <a:ext cx="428322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e1</a:t>
            </a:r>
            <a:endParaRPr lang="en-US" sz="2000" dirty="0"/>
          </a:p>
        </p:txBody>
      </p:sp>
      <p:cxnSp>
        <p:nvCxnSpPr>
          <p:cNvPr id="45" name="Straight Connector 44"/>
          <p:cNvCxnSpPr>
            <a:stCxn id="43" idx="0"/>
            <a:endCxn id="42" idx="2"/>
          </p:cNvCxnSpPr>
          <p:nvPr/>
        </p:nvCxnSpPr>
        <p:spPr>
          <a:xfrm flipH="1" flipV="1">
            <a:off x="4440824" y="4990685"/>
            <a:ext cx="8015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1"/>
            <a:endCxn id="43" idx="3"/>
          </p:cNvCxnSpPr>
          <p:nvPr/>
        </p:nvCxnSpPr>
        <p:spPr>
          <a:xfrm flipH="1">
            <a:off x="4675824" y="5845187"/>
            <a:ext cx="752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069454" y="4191001"/>
            <a:ext cx="1948003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3323803" y="4970022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543003" y="6388122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ac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112309" y="4595912"/>
            <a:ext cx="38183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8297045" y="4595912"/>
            <a:ext cx="44114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a2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7084257" y="5650469"/>
            <a:ext cx="453970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d2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8290633" y="5650469"/>
            <a:ext cx="428322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e1</a:t>
            </a:r>
            <a:endParaRPr lang="en-US" sz="2000" dirty="0"/>
          </a:p>
        </p:txBody>
      </p:sp>
      <p:cxnSp>
        <p:nvCxnSpPr>
          <p:cNvPr id="64" name="Straight Connector 63"/>
          <p:cNvCxnSpPr>
            <a:stCxn id="60" idx="3"/>
            <a:endCxn id="61" idx="1"/>
          </p:cNvCxnSpPr>
          <p:nvPr/>
        </p:nvCxnSpPr>
        <p:spPr>
          <a:xfrm>
            <a:off x="7494145" y="4795967"/>
            <a:ext cx="80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2" idx="0"/>
            <a:endCxn id="60" idx="2"/>
          </p:cNvCxnSpPr>
          <p:nvPr/>
        </p:nvCxnSpPr>
        <p:spPr>
          <a:xfrm flipH="1" flipV="1">
            <a:off x="7303227" y="4996022"/>
            <a:ext cx="8015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3" idx="1"/>
            <a:endCxn id="62" idx="3"/>
          </p:cNvCxnSpPr>
          <p:nvPr/>
        </p:nvCxnSpPr>
        <p:spPr>
          <a:xfrm flipH="1">
            <a:off x="7538227" y="5850524"/>
            <a:ext cx="752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2"/>
            <a:endCxn id="63" idx="0"/>
          </p:cNvCxnSpPr>
          <p:nvPr/>
        </p:nvCxnSpPr>
        <p:spPr>
          <a:xfrm flipH="1">
            <a:off x="8504794" y="4996022"/>
            <a:ext cx="12824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6931857" y="4196338"/>
            <a:ext cx="1905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>
            <a:off x="6176207" y="4975359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327762" y="6388719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Heuristic Graph Coloring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/>
      <p:bldP spid="20" grpId="0" animBg="1"/>
      <p:bldP spid="21" grpId="0" animBg="1"/>
      <p:bldP spid="24" grpId="0" animBg="1"/>
      <p:bldP spid="25" grpId="0"/>
      <p:bldP spid="26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7" grpId="0" animBg="1"/>
      <p:bldP spid="48" grpId="0" animBg="1"/>
      <p:bldP spid="49" grpId="0"/>
      <p:bldP spid="60" grpId="0" animBg="1"/>
      <p:bldP spid="61" grpId="0" animBg="1"/>
      <p:bldP spid="62" grpId="0" animBg="1"/>
      <p:bldP spid="63" grpId="0" animBg="1"/>
      <p:bldP spid="68" grpId="0" animBg="1"/>
      <p:bldP spid="69" grpId="0" animBg="1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30971" y="4590574"/>
            <a:ext cx="38183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515707" y="4590574"/>
            <a:ext cx="44114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a2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665119" y="4590574"/>
            <a:ext cx="439544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b3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302919" y="5645131"/>
            <a:ext cx="453970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d2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509295" y="5645131"/>
            <a:ext cx="428322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e1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677943" y="5645131"/>
            <a:ext cx="412292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c1</a:t>
            </a:r>
            <a:endParaRPr lang="en-US" sz="2000" dirty="0"/>
          </a:p>
        </p:txBody>
      </p:sp>
      <p:cxnSp>
        <p:nvCxnSpPr>
          <p:cNvPr id="39" name="Straight Connector 38"/>
          <p:cNvCxnSpPr>
            <a:stCxn id="33" idx="3"/>
            <a:endCxn id="34" idx="1"/>
          </p:cNvCxnSpPr>
          <p:nvPr/>
        </p:nvCxnSpPr>
        <p:spPr>
          <a:xfrm>
            <a:off x="2712807" y="4790629"/>
            <a:ext cx="80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4" idx="3"/>
            <a:endCxn id="35" idx="1"/>
          </p:cNvCxnSpPr>
          <p:nvPr/>
        </p:nvCxnSpPr>
        <p:spPr>
          <a:xfrm>
            <a:off x="3956853" y="4790629"/>
            <a:ext cx="708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0"/>
            <a:endCxn id="33" idx="2"/>
          </p:cNvCxnSpPr>
          <p:nvPr/>
        </p:nvCxnSpPr>
        <p:spPr>
          <a:xfrm flipH="1" flipV="1">
            <a:off x="2521889" y="4990684"/>
            <a:ext cx="8015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7" idx="1"/>
            <a:endCxn id="36" idx="3"/>
          </p:cNvCxnSpPr>
          <p:nvPr/>
        </p:nvCxnSpPr>
        <p:spPr>
          <a:xfrm flipH="1">
            <a:off x="2756889" y="5845186"/>
            <a:ext cx="752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2"/>
            <a:endCxn id="37" idx="0"/>
          </p:cNvCxnSpPr>
          <p:nvPr/>
        </p:nvCxnSpPr>
        <p:spPr>
          <a:xfrm flipH="1">
            <a:off x="3723456" y="4990684"/>
            <a:ext cx="12824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2"/>
            <a:endCxn id="38" idx="0"/>
          </p:cNvCxnSpPr>
          <p:nvPr/>
        </p:nvCxnSpPr>
        <p:spPr>
          <a:xfrm flipH="1">
            <a:off x="4884089" y="4990684"/>
            <a:ext cx="802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3"/>
            <a:endCxn id="38" idx="1"/>
          </p:cNvCxnSpPr>
          <p:nvPr/>
        </p:nvCxnSpPr>
        <p:spPr>
          <a:xfrm>
            <a:off x="3956853" y="4790629"/>
            <a:ext cx="721090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36" idx="2"/>
            <a:endCxn id="38" idx="2"/>
          </p:cNvCxnSpPr>
          <p:nvPr/>
        </p:nvCxnSpPr>
        <p:spPr>
          <a:xfrm rot="16200000" flipH="1">
            <a:off x="3706996" y="4868148"/>
            <a:ext cx="12700" cy="2354185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150518" y="4191000"/>
            <a:ext cx="3182353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625866" y="1771174"/>
            <a:ext cx="38183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4810602" y="1771174"/>
            <a:ext cx="44114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a2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3597814" y="2825731"/>
            <a:ext cx="453970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d2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804190" y="2825731"/>
            <a:ext cx="428322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e1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5972838" y="2825731"/>
            <a:ext cx="412292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c1</a:t>
            </a:r>
            <a:endParaRPr lang="en-US" sz="2000" dirty="0"/>
          </a:p>
        </p:txBody>
      </p:sp>
      <p:cxnSp>
        <p:nvCxnSpPr>
          <p:cNvPr id="53" name="Straight Connector 52"/>
          <p:cNvCxnSpPr>
            <a:stCxn id="48" idx="3"/>
            <a:endCxn id="49" idx="1"/>
          </p:cNvCxnSpPr>
          <p:nvPr/>
        </p:nvCxnSpPr>
        <p:spPr>
          <a:xfrm>
            <a:off x="4007702" y="1971229"/>
            <a:ext cx="80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0" idx="0"/>
            <a:endCxn id="48" idx="2"/>
          </p:cNvCxnSpPr>
          <p:nvPr/>
        </p:nvCxnSpPr>
        <p:spPr>
          <a:xfrm flipH="1" flipV="1">
            <a:off x="3816784" y="2171284"/>
            <a:ext cx="8015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1"/>
            <a:endCxn id="50" idx="3"/>
          </p:cNvCxnSpPr>
          <p:nvPr/>
        </p:nvCxnSpPr>
        <p:spPr>
          <a:xfrm flipH="1">
            <a:off x="4051784" y="3025786"/>
            <a:ext cx="752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2"/>
            <a:endCxn id="51" idx="0"/>
          </p:cNvCxnSpPr>
          <p:nvPr/>
        </p:nvCxnSpPr>
        <p:spPr>
          <a:xfrm flipH="1">
            <a:off x="5018351" y="2171284"/>
            <a:ext cx="12824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9" idx="3"/>
            <a:endCxn id="52" idx="1"/>
          </p:cNvCxnSpPr>
          <p:nvPr/>
        </p:nvCxnSpPr>
        <p:spPr>
          <a:xfrm>
            <a:off x="5251748" y="1971229"/>
            <a:ext cx="721090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0" idx="2"/>
            <a:endCxn id="52" idx="2"/>
          </p:cNvCxnSpPr>
          <p:nvPr/>
        </p:nvCxnSpPr>
        <p:spPr>
          <a:xfrm rot="16200000" flipH="1">
            <a:off x="5001891" y="2048748"/>
            <a:ext cx="12700" cy="2354185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445414" y="1371600"/>
            <a:ext cx="29718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19928" y="1776511"/>
            <a:ext cx="38183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804664" y="1776511"/>
            <a:ext cx="44114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a2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591876" y="2831068"/>
            <a:ext cx="453970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d2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1798252" y="2831068"/>
            <a:ext cx="428322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e1</a:t>
            </a:r>
            <a:endParaRPr lang="en-US" sz="2000" dirty="0"/>
          </a:p>
        </p:txBody>
      </p:sp>
      <p:cxnSp>
        <p:nvCxnSpPr>
          <p:cNvPr id="64" name="Straight Connector 63"/>
          <p:cNvCxnSpPr>
            <a:stCxn id="60" idx="3"/>
            <a:endCxn id="61" idx="1"/>
          </p:cNvCxnSpPr>
          <p:nvPr/>
        </p:nvCxnSpPr>
        <p:spPr>
          <a:xfrm>
            <a:off x="1001764" y="1976566"/>
            <a:ext cx="80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2" idx="0"/>
            <a:endCxn id="60" idx="2"/>
          </p:cNvCxnSpPr>
          <p:nvPr/>
        </p:nvCxnSpPr>
        <p:spPr>
          <a:xfrm flipH="1" flipV="1">
            <a:off x="810846" y="2176621"/>
            <a:ext cx="8015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3" idx="1"/>
            <a:endCxn id="62" idx="3"/>
          </p:cNvCxnSpPr>
          <p:nvPr/>
        </p:nvCxnSpPr>
        <p:spPr>
          <a:xfrm flipH="1">
            <a:off x="1045846" y="3031123"/>
            <a:ext cx="752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2"/>
            <a:endCxn id="63" idx="0"/>
          </p:cNvCxnSpPr>
          <p:nvPr/>
        </p:nvCxnSpPr>
        <p:spPr>
          <a:xfrm flipH="1">
            <a:off x="2012413" y="2176621"/>
            <a:ext cx="12824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439476" y="1376937"/>
            <a:ext cx="2044707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>
            <a:off x="6611676" y="2155958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>
            <a:off x="2631552" y="2169382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124953" y="64694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496723" y="365226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96676" y="359306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82" name="Right Arrow 81"/>
          <p:cNvSpPr/>
          <p:nvPr/>
        </p:nvSpPr>
        <p:spPr>
          <a:xfrm>
            <a:off x="1066800" y="4774108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Heuristic Graph Coloring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972838" y="4390519"/>
            <a:ext cx="2888932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Result:</a:t>
            </a:r>
          </a:p>
          <a:p>
            <a:r>
              <a:rPr lang="en-US" b="1" dirty="0" smtClean="0"/>
              <a:t>3 registers for 6 variables</a:t>
            </a:r>
          </a:p>
          <a:p>
            <a:endParaRPr lang="en-US" b="1" dirty="0" smtClean="0"/>
          </a:p>
          <a:p>
            <a:r>
              <a:rPr lang="en-US" b="1" dirty="0" smtClean="0"/>
              <a:t>Can we do with 2 registers?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20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9" grpId="0" animBg="1"/>
      <p:bldP spid="75" grpId="0" animBg="1"/>
      <p:bldP spid="76" grpId="0" animBg="1"/>
      <p:bldP spid="78" grpId="0"/>
      <p:bldP spid="79" grpId="0"/>
      <p:bldP spid="82" grpId="0" animBg="1"/>
      <p:bldP spid="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sources of non-determinism in the algorithm</a:t>
            </a:r>
          </a:p>
          <a:p>
            <a:pPr lvl="1"/>
            <a:r>
              <a:rPr lang="en-US" dirty="0" smtClean="0"/>
              <a:t>choosing which of the (possibly many) nodes of lowest degree should be detached</a:t>
            </a:r>
          </a:p>
          <a:p>
            <a:pPr lvl="1"/>
            <a:r>
              <a:rPr lang="en-US" dirty="0" smtClean="0"/>
              <a:t>choosing a free color from the available colors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Heuristic Graph Coloring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3312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exhaustive search </a:t>
            </a:r>
            <a:r>
              <a:rPr lang="en-US" dirty="0" smtClean="0"/>
              <a:t>in the space of (small) programs for finding optimal code sequences</a:t>
            </a:r>
          </a:p>
          <a:p>
            <a:pPr lvl="1"/>
            <a:r>
              <a:rPr lang="en-US" dirty="0" smtClean="0"/>
              <a:t>often counter intuitive results, not what a human would write</a:t>
            </a:r>
          </a:p>
          <a:p>
            <a:pPr lvl="1"/>
            <a:r>
              <a:rPr lang="en-US" dirty="0" smtClean="0"/>
              <a:t>can be very efficient </a:t>
            </a:r>
          </a:p>
          <a:p>
            <a:r>
              <a:rPr lang="en-US" dirty="0" smtClean="0"/>
              <a:t>generate/test paradigm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66800" y="4419600"/>
            <a:ext cx="71628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; n in register %ax</a:t>
            </a:r>
          </a:p>
          <a:p>
            <a:r>
              <a:rPr lang="en-US" dirty="0"/>
              <a:t>   </a:t>
            </a:r>
            <a:r>
              <a:rPr lang="en-US" dirty="0" err="1"/>
              <a:t>cwd</a:t>
            </a:r>
            <a:r>
              <a:rPr lang="en-US" dirty="0"/>
              <a:t>                          ; convert to double word: </a:t>
            </a:r>
          </a:p>
          <a:p>
            <a:r>
              <a:rPr lang="en-US" dirty="0"/>
              <a:t>                                     ;   (%</a:t>
            </a:r>
            <a:r>
              <a:rPr lang="en-US" dirty="0" err="1"/>
              <a:t>dx,%ax</a:t>
            </a:r>
            <a:r>
              <a:rPr lang="en-US" dirty="0"/>
              <a:t>) = (</a:t>
            </a:r>
            <a:r>
              <a:rPr lang="en-US" dirty="0" err="1"/>
              <a:t>extend_sign</a:t>
            </a:r>
            <a:r>
              <a:rPr lang="en-US" dirty="0"/>
              <a:t>(%ax), %ax)</a:t>
            </a:r>
          </a:p>
          <a:p>
            <a:r>
              <a:rPr lang="en-US" dirty="0"/>
              <a:t>   </a:t>
            </a:r>
            <a:r>
              <a:rPr lang="en-US" dirty="0" err="1"/>
              <a:t>negw</a:t>
            </a:r>
            <a:r>
              <a:rPr lang="en-US" dirty="0"/>
              <a:t> %ax             ; negate: (%</a:t>
            </a:r>
            <a:r>
              <a:rPr lang="en-US" dirty="0" err="1"/>
              <a:t>ax,cf</a:t>
            </a:r>
            <a:r>
              <a:rPr lang="en-US" dirty="0"/>
              <a:t>) = (-%</a:t>
            </a:r>
            <a:r>
              <a:rPr lang="en-US" dirty="0" err="1"/>
              <a:t>ax,%ax</a:t>
            </a:r>
            <a:r>
              <a:rPr lang="en-US" dirty="0"/>
              <a:t> != 0)</a:t>
            </a:r>
          </a:p>
          <a:p>
            <a:r>
              <a:rPr lang="en-US" dirty="0"/>
              <a:t>   </a:t>
            </a:r>
            <a:r>
              <a:rPr lang="en-US" dirty="0" err="1"/>
              <a:t>adcw</a:t>
            </a:r>
            <a:r>
              <a:rPr lang="en-US" dirty="0"/>
              <a:t> %</a:t>
            </a:r>
            <a:r>
              <a:rPr lang="en-US" dirty="0" err="1"/>
              <a:t>dx,%dx</a:t>
            </a:r>
            <a:r>
              <a:rPr lang="en-US" dirty="0"/>
              <a:t>   ; add with carry: %dx = %dx + %dx + </a:t>
            </a:r>
            <a:r>
              <a:rPr lang="en-US" dirty="0" err="1"/>
              <a:t>cf</a:t>
            </a:r>
            <a:endParaRPr lang="en-US" dirty="0"/>
          </a:p>
          <a:p>
            <a:r>
              <a:rPr lang="en-US" dirty="0"/>
              <a:t>; sign(n) in %dx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Heuristic Graph Coloring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052" y="1618774"/>
            <a:ext cx="26642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93788" y="1618774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1618774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6733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87376" y="26733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56024" y="2673331"/>
            <a:ext cx="29687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cxnSp>
        <p:nvCxnSpPr>
          <p:cNvPr id="12" name="Straight Connector 11"/>
          <p:cNvCxnSpPr>
            <a:stCxn id="6" idx="3"/>
            <a:endCxn id="7" idx="1"/>
          </p:cNvCxnSpPr>
          <p:nvPr/>
        </p:nvCxnSpPr>
        <p:spPr>
          <a:xfrm>
            <a:off x="675472" y="1818829"/>
            <a:ext cx="918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>
          <a:xfrm>
            <a:off x="1903488" y="1818829"/>
            <a:ext cx="839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6" idx="2"/>
          </p:cNvCxnSpPr>
          <p:nvPr/>
        </p:nvCxnSpPr>
        <p:spPr>
          <a:xfrm flipV="1">
            <a:off x="542262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1"/>
            <a:endCxn id="9" idx="3"/>
          </p:cNvCxnSpPr>
          <p:nvPr/>
        </p:nvCxnSpPr>
        <p:spPr>
          <a:xfrm flipH="1">
            <a:off x="703524" y="2873386"/>
            <a:ext cx="883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10" idx="0"/>
          </p:cNvCxnSpPr>
          <p:nvPr/>
        </p:nvCxnSpPr>
        <p:spPr>
          <a:xfrm>
            <a:off x="1748638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  <a:endCxn id="11" idx="0"/>
          </p:cNvCxnSpPr>
          <p:nvPr/>
        </p:nvCxnSpPr>
        <p:spPr>
          <a:xfrm>
            <a:off x="2904462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3"/>
            <a:endCxn id="11" idx="1"/>
          </p:cNvCxnSpPr>
          <p:nvPr/>
        </p:nvCxnSpPr>
        <p:spPr>
          <a:xfrm>
            <a:off x="1903488" y="1818829"/>
            <a:ext cx="852536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9" idx="2"/>
            <a:endCxn id="11" idx="2"/>
          </p:cNvCxnSpPr>
          <p:nvPr/>
        </p:nvCxnSpPr>
        <p:spPr>
          <a:xfrm rot="16200000" flipH="1">
            <a:off x="1723362" y="1892341"/>
            <a:ext cx="12700" cy="2362200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28600" y="1219200"/>
            <a:ext cx="29718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95252" y="1618774"/>
            <a:ext cx="26642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79988" y="1618774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26733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473576" y="26733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642224" y="2673331"/>
            <a:ext cx="29687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cxnSp>
        <p:nvCxnSpPr>
          <p:cNvPr id="27" name="Straight Connector 26"/>
          <p:cNvCxnSpPr>
            <a:stCxn id="21" idx="3"/>
            <a:endCxn id="22" idx="1"/>
          </p:cNvCxnSpPr>
          <p:nvPr/>
        </p:nvCxnSpPr>
        <p:spPr>
          <a:xfrm>
            <a:off x="4561672" y="1818829"/>
            <a:ext cx="918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0"/>
            <a:endCxn id="21" idx="2"/>
          </p:cNvCxnSpPr>
          <p:nvPr/>
        </p:nvCxnSpPr>
        <p:spPr>
          <a:xfrm flipV="1">
            <a:off x="4428462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1"/>
            <a:endCxn id="24" idx="3"/>
          </p:cNvCxnSpPr>
          <p:nvPr/>
        </p:nvCxnSpPr>
        <p:spPr>
          <a:xfrm flipH="1">
            <a:off x="4589724" y="2873386"/>
            <a:ext cx="883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2"/>
            <a:endCxn id="25" idx="0"/>
          </p:cNvCxnSpPr>
          <p:nvPr/>
        </p:nvCxnSpPr>
        <p:spPr>
          <a:xfrm>
            <a:off x="5634838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2" idx="3"/>
            <a:endCxn id="26" idx="1"/>
          </p:cNvCxnSpPr>
          <p:nvPr/>
        </p:nvCxnSpPr>
        <p:spPr>
          <a:xfrm>
            <a:off x="5789688" y="1818829"/>
            <a:ext cx="852536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4" idx="2"/>
            <a:endCxn id="26" idx="2"/>
          </p:cNvCxnSpPr>
          <p:nvPr/>
        </p:nvCxnSpPr>
        <p:spPr>
          <a:xfrm rot="16200000" flipH="1">
            <a:off x="5609562" y="1892341"/>
            <a:ext cx="12700" cy="2362200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114800" y="1219200"/>
            <a:ext cx="29718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23452" y="4514374"/>
            <a:ext cx="26642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508188" y="4514374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295400" y="55689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501776" y="55689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42" name="Straight Connector 41"/>
          <p:cNvCxnSpPr>
            <a:stCxn id="36" idx="3"/>
            <a:endCxn id="37" idx="1"/>
          </p:cNvCxnSpPr>
          <p:nvPr/>
        </p:nvCxnSpPr>
        <p:spPr>
          <a:xfrm>
            <a:off x="1589872" y="4714429"/>
            <a:ext cx="918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0"/>
            <a:endCxn id="36" idx="2"/>
          </p:cNvCxnSpPr>
          <p:nvPr/>
        </p:nvCxnSpPr>
        <p:spPr>
          <a:xfrm flipV="1">
            <a:off x="1456662" y="49144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0" idx="1"/>
            <a:endCxn id="39" idx="3"/>
          </p:cNvCxnSpPr>
          <p:nvPr/>
        </p:nvCxnSpPr>
        <p:spPr>
          <a:xfrm flipH="1">
            <a:off x="1617924" y="5768986"/>
            <a:ext cx="883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2"/>
            <a:endCxn id="40" idx="0"/>
          </p:cNvCxnSpPr>
          <p:nvPr/>
        </p:nvCxnSpPr>
        <p:spPr>
          <a:xfrm>
            <a:off x="2663038" y="49144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143000" y="4114800"/>
            <a:ext cx="29718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181600" y="4114800"/>
            <a:ext cx="29718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3339976" y="2011645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>
            <a:off x="234950" y="48938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>
            <a:off x="4435949" y="48938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203034" y="34976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166109" y="349986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171082" y="633093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282349" y="6311921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fc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699188" y="4509717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5486400" y="5564274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6692776" y="5564274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75" name="Straight Connector 74"/>
          <p:cNvCxnSpPr>
            <a:stCxn id="64" idx="1"/>
            <a:endCxn id="63" idx="3"/>
          </p:cNvCxnSpPr>
          <p:nvPr/>
        </p:nvCxnSpPr>
        <p:spPr>
          <a:xfrm flipH="1">
            <a:off x="5808924" y="5764329"/>
            <a:ext cx="883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2" idx="2"/>
            <a:endCxn id="64" idx="0"/>
          </p:cNvCxnSpPr>
          <p:nvPr/>
        </p:nvCxnSpPr>
        <p:spPr>
          <a:xfrm>
            <a:off x="6854038" y="4909827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5857" y="64166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8051" y="1295400"/>
            <a:ext cx="1845149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2400" y="20744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3492521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fc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38052" y="1694974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28472" y="27495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6" name="Straight Connector 15"/>
          <p:cNvCxnSpPr>
            <a:stCxn id="14" idx="0"/>
            <a:endCxn id="13" idx="2"/>
          </p:cNvCxnSpPr>
          <p:nvPr/>
        </p:nvCxnSpPr>
        <p:spPr>
          <a:xfrm flipV="1">
            <a:off x="3989734" y="2095084"/>
            <a:ext cx="3168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657600" y="1295400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78546" y="3492521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dfc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2895600" y="20744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14452" y="1694974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4" name="Rounded Rectangle 23"/>
          <p:cNvSpPr/>
          <p:nvPr/>
        </p:nvSpPr>
        <p:spPr>
          <a:xfrm>
            <a:off x="5334000" y="1295400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54946" y="3492521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edfc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4572000" y="20744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934200" y="1295400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29400" y="3492521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aedfcb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6243450" y="20744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016016" y="2087845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152400" y="5029201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11165" y="4590575"/>
            <a:ext cx="42511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a1</a:t>
            </a:r>
            <a:endParaRPr lang="en-US" sz="2000" dirty="0"/>
          </a:p>
        </p:txBody>
      </p:sp>
      <p:sp>
        <p:nvSpPr>
          <p:cNvPr id="34" name="Rounded Rectangle 33"/>
          <p:cNvSpPr/>
          <p:nvPr/>
        </p:nvSpPr>
        <p:spPr>
          <a:xfrm>
            <a:off x="830713" y="4191001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51659" y="6388122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edfcb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50834" y="4590574"/>
            <a:ext cx="42511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541254" y="5645131"/>
            <a:ext cx="44435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e2</a:t>
            </a:r>
            <a:endParaRPr lang="en-US" sz="2000" dirty="0"/>
          </a:p>
        </p:txBody>
      </p:sp>
      <p:cxnSp>
        <p:nvCxnSpPr>
          <p:cNvPr id="38" name="Straight Connector 37"/>
          <p:cNvCxnSpPr>
            <a:stCxn id="37" idx="0"/>
            <a:endCxn id="36" idx="2"/>
          </p:cNvCxnSpPr>
          <p:nvPr/>
        </p:nvCxnSpPr>
        <p:spPr>
          <a:xfrm flipH="1" flipV="1">
            <a:off x="2763392" y="4990684"/>
            <a:ext cx="38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388854" y="4191000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209800" y="6388121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/>
              <a:t>dfcb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1734876" y="4970021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433048" y="4590575"/>
            <a:ext cx="42511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a1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221854" y="5645132"/>
            <a:ext cx="43794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d1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428230" y="5645132"/>
            <a:ext cx="44435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e2</a:t>
            </a:r>
            <a:endParaRPr lang="en-US" sz="2000" dirty="0"/>
          </a:p>
        </p:txBody>
      </p:sp>
      <p:cxnSp>
        <p:nvCxnSpPr>
          <p:cNvPr id="45" name="Straight Connector 44"/>
          <p:cNvCxnSpPr>
            <a:stCxn id="44" idx="0"/>
            <a:endCxn id="42" idx="2"/>
          </p:cNvCxnSpPr>
          <p:nvPr/>
        </p:nvCxnSpPr>
        <p:spPr>
          <a:xfrm flipH="1" flipV="1">
            <a:off x="5645606" y="4990685"/>
            <a:ext cx="480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1"/>
            <a:endCxn id="43" idx="3"/>
          </p:cNvCxnSpPr>
          <p:nvPr/>
        </p:nvCxnSpPr>
        <p:spPr>
          <a:xfrm flipH="1">
            <a:off x="4659794" y="5845187"/>
            <a:ext cx="768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069454" y="4191001"/>
            <a:ext cx="1948003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3323803" y="4970022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543003" y="6388122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/>
              <a:t>fcb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112309" y="4595912"/>
            <a:ext cx="39786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f2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8297045" y="4595912"/>
            <a:ext cx="42511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a1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7084257" y="5650469"/>
            <a:ext cx="4379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d1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8290633" y="5650469"/>
            <a:ext cx="44435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e2</a:t>
            </a:r>
            <a:endParaRPr lang="en-US" sz="2000" dirty="0"/>
          </a:p>
        </p:txBody>
      </p:sp>
      <p:cxnSp>
        <p:nvCxnSpPr>
          <p:cNvPr id="64" name="Straight Connector 63"/>
          <p:cNvCxnSpPr>
            <a:stCxn id="60" idx="3"/>
            <a:endCxn id="61" idx="1"/>
          </p:cNvCxnSpPr>
          <p:nvPr/>
        </p:nvCxnSpPr>
        <p:spPr>
          <a:xfrm>
            <a:off x="7510175" y="4795967"/>
            <a:ext cx="786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2" idx="0"/>
            <a:endCxn id="60" idx="2"/>
          </p:cNvCxnSpPr>
          <p:nvPr/>
        </p:nvCxnSpPr>
        <p:spPr>
          <a:xfrm flipV="1">
            <a:off x="7303227" y="4996022"/>
            <a:ext cx="8015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3" idx="1"/>
            <a:endCxn id="62" idx="3"/>
          </p:cNvCxnSpPr>
          <p:nvPr/>
        </p:nvCxnSpPr>
        <p:spPr>
          <a:xfrm flipH="1">
            <a:off x="7522197" y="5850524"/>
            <a:ext cx="768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2"/>
            <a:endCxn id="63" idx="0"/>
          </p:cNvCxnSpPr>
          <p:nvPr/>
        </p:nvCxnSpPr>
        <p:spPr>
          <a:xfrm>
            <a:off x="8509603" y="4996022"/>
            <a:ext cx="3206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6931857" y="4196338"/>
            <a:ext cx="1905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>
            <a:off x="6176207" y="4975359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327762" y="6388719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Heuristic Graph Coloring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274688" y="1745733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1061900" y="2800290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268276" y="2800290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58" name="Straight Connector 57"/>
          <p:cNvCxnSpPr>
            <a:stCxn id="57" idx="1"/>
            <a:endCxn id="56" idx="3"/>
          </p:cNvCxnSpPr>
          <p:nvPr/>
        </p:nvCxnSpPr>
        <p:spPr>
          <a:xfrm flipH="1">
            <a:off x="1384424" y="3000345"/>
            <a:ext cx="883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2"/>
            <a:endCxn id="57" idx="0"/>
          </p:cNvCxnSpPr>
          <p:nvPr/>
        </p:nvCxnSpPr>
        <p:spPr>
          <a:xfrm>
            <a:off x="2429538" y="2145843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4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30971" y="4590574"/>
            <a:ext cx="39786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f2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515707" y="4590574"/>
            <a:ext cx="42511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a1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665119" y="4590574"/>
            <a:ext cx="439544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b3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302919" y="5645131"/>
            <a:ext cx="4379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509295" y="5645131"/>
            <a:ext cx="44435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e2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677943" y="5645131"/>
            <a:ext cx="42832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c2</a:t>
            </a:r>
            <a:endParaRPr lang="en-US" sz="2000" dirty="0"/>
          </a:p>
        </p:txBody>
      </p:sp>
      <p:cxnSp>
        <p:nvCxnSpPr>
          <p:cNvPr id="39" name="Straight Connector 38"/>
          <p:cNvCxnSpPr>
            <a:stCxn id="33" idx="3"/>
            <a:endCxn id="34" idx="1"/>
          </p:cNvCxnSpPr>
          <p:nvPr/>
        </p:nvCxnSpPr>
        <p:spPr>
          <a:xfrm>
            <a:off x="2728837" y="4790629"/>
            <a:ext cx="786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4" idx="3"/>
            <a:endCxn id="35" idx="1"/>
          </p:cNvCxnSpPr>
          <p:nvPr/>
        </p:nvCxnSpPr>
        <p:spPr>
          <a:xfrm>
            <a:off x="3940823" y="4790629"/>
            <a:ext cx="72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0"/>
            <a:endCxn id="33" idx="2"/>
          </p:cNvCxnSpPr>
          <p:nvPr/>
        </p:nvCxnSpPr>
        <p:spPr>
          <a:xfrm flipV="1">
            <a:off x="2521889" y="4990684"/>
            <a:ext cx="8015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7" idx="1"/>
            <a:endCxn id="36" idx="3"/>
          </p:cNvCxnSpPr>
          <p:nvPr/>
        </p:nvCxnSpPr>
        <p:spPr>
          <a:xfrm flipH="1">
            <a:off x="2740859" y="5845186"/>
            <a:ext cx="768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2"/>
            <a:endCxn id="37" idx="0"/>
          </p:cNvCxnSpPr>
          <p:nvPr/>
        </p:nvCxnSpPr>
        <p:spPr>
          <a:xfrm>
            <a:off x="3728265" y="4990684"/>
            <a:ext cx="3206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2"/>
            <a:endCxn id="38" idx="0"/>
          </p:cNvCxnSpPr>
          <p:nvPr/>
        </p:nvCxnSpPr>
        <p:spPr>
          <a:xfrm>
            <a:off x="4884891" y="4990684"/>
            <a:ext cx="7213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3"/>
            <a:endCxn id="38" idx="1"/>
          </p:cNvCxnSpPr>
          <p:nvPr/>
        </p:nvCxnSpPr>
        <p:spPr>
          <a:xfrm>
            <a:off x="3940823" y="4790629"/>
            <a:ext cx="737120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36" idx="2"/>
            <a:endCxn id="38" idx="2"/>
          </p:cNvCxnSpPr>
          <p:nvPr/>
        </p:nvCxnSpPr>
        <p:spPr>
          <a:xfrm rot="16200000" flipH="1">
            <a:off x="3706996" y="4860133"/>
            <a:ext cx="12700" cy="2370215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150518" y="4191000"/>
            <a:ext cx="3182353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625866" y="1771174"/>
            <a:ext cx="39786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f2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4810602" y="1771174"/>
            <a:ext cx="4379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d1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3597814" y="2825731"/>
            <a:ext cx="4379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d1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804190" y="2825731"/>
            <a:ext cx="44435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e2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5972838" y="2825731"/>
            <a:ext cx="42832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c2</a:t>
            </a:r>
            <a:endParaRPr lang="en-US" sz="2000" dirty="0"/>
          </a:p>
        </p:txBody>
      </p:sp>
      <p:cxnSp>
        <p:nvCxnSpPr>
          <p:cNvPr id="53" name="Straight Connector 52"/>
          <p:cNvCxnSpPr>
            <a:stCxn id="48" idx="3"/>
            <a:endCxn id="49" idx="1"/>
          </p:cNvCxnSpPr>
          <p:nvPr/>
        </p:nvCxnSpPr>
        <p:spPr>
          <a:xfrm>
            <a:off x="4023732" y="1971229"/>
            <a:ext cx="786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0" idx="0"/>
            <a:endCxn id="48" idx="2"/>
          </p:cNvCxnSpPr>
          <p:nvPr/>
        </p:nvCxnSpPr>
        <p:spPr>
          <a:xfrm flipV="1">
            <a:off x="3816784" y="2171284"/>
            <a:ext cx="8015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1"/>
            <a:endCxn id="50" idx="3"/>
          </p:cNvCxnSpPr>
          <p:nvPr/>
        </p:nvCxnSpPr>
        <p:spPr>
          <a:xfrm flipH="1">
            <a:off x="4035754" y="3025786"/>
            <a:ext cx="768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2"/>
            <a:endCxn id="51" idx="0"/>
          </p:cNvCxnSpPr>
          <p:nvPr/>
        </p:nvCxnSpPr>
        <p:spPr>
          <a:xfrm flipH="1">
            <a:off x="5026366" y="2171284"/>
            <a:ext cx="3206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9" idx="3"/>
            <a:endCxn id="52" idx="1"/>
          </p:cNvCxnSpPr>
          <p:nvPr/>
        </p:nvCxnSpPr>
        <p:spPr>
          <a:xfrm>
            <a:off x="5248542" y="1971229"/>
            <a:ext cx="724296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0" idx="2"/>
            <a:endCxn id="52" idx="2"/>
          </p:cNvCxnSpPr>
          <p:nvPr/>
        </p:nvCxnSpPr>
        <p:spPr>
          <a:xfrm rot="16200000" flipH="1">
            <a:off x="5001891" y="2040733"/>
            <a:ext cx="12700" cy="2370215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445414" y="1371600"/>
            <a:ext cx="3107786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19928" y="1776511"/>
            <a:ext cx="39786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f2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804664" y="1776511"/>
            <a:ext cx="42511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a1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591876" y="2831068"/>
            <a:ext cx="4379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d1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1798252" y="2831068"/>
            <a:ext cx="44435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e2</a:t>
            </a:r>
            <a:endParaRPr lang="en-US" sz="2000" dirty="0"/>
          </a:p>
        </p:txBody>
      </p:sp>
      <p:cxnSp>
        <p:nvCxnSpPr>
          <p:cNvPr id="64" name="Straight Connector 63"/>
          <p:cNvCxnSpPr>
            <a:stCxn id="60" idx="3"/>
            <a:endCxn id="61" idx="1"/>
          </p:cNvCxnSpPr>
          <p:nvPr/>
        </p:nvCxnSpPr>
        <p:spPr>
          <a:xfrm>
            <a:off x="1017794" y="1976566"/>
            <a:ext cx="786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2" idx="0"/>
            <a:endCxn id="60" idx="2"/>
          </p:cNvCxnSpPr>
          <p:nvPr/>
        </p:nvCxnSpPr>
        <p:spPr>
          <a:xfrm flipV="1">
            <a:off x="810846" y="2176621"/>
            <a:ext cx="8015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3" idx="1"/>
            <a:endCxn id="62" idx="3"/>
          </p:cNvCxnSpPr>
          <p:nvPr/>
        </p:nvCxnSpPr>
        <p:spPr>
          <a:xfrm flipH="1">
            <a:off x="1029816" y="3031123"/>
            <a:ext cx="768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2"/>
            <a:endCxn id="63" idx="0"/>
          </p:cNvCxnSpPr>
          <p:nvPr/>
        </p:nvCxnSpPr>
        <p:spPr>
          <a:xfrm>
            <a:off x="2017222" y="2176621"/>
            <a:ext cx="3206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439476" y="1376937"/>
            <a:ext cx="2044707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>
            <a:off x="6611676" y="2155958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>
            <a:off x="2631552" y="2169382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124953" y="64694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496723" y="365226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96676" y="359306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c</a:t>
            </a:r>
            <a:r>
              <a:rPr lang="en-US" dirty="0" err="1" smtClean="0">
                <a:sym typeface="Symbol"/>
              </a:rPr>
              <a:t>b</a:t>
            </a:r>
            <a:endParaRPr lang="en-US" dirty="0"/>
          </a:p>
        </p:txBody>
      </p:sp>
      <p:sp>
        <p:nvSpPr>
          <p:cNvPr id="82" name="Right Arrow 81"/>
          <p:cNvSpPr/>
          <p:nvPr/>
        </p:nvSpPr>
        <p:spPr>
          <a:xfrm>
            <a:off x="1066800" y="4774108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Heuristic Graph Coloring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registers </a:t>
            </a:r>
          </a:p>
          <a:p>
            <a:pPr lvl="1"/>
            <a:r>
              <a:rPr lang="en-US" dirty="0" smtClean="0"/>
              <a:t>used as operands of instructions</a:t>
            </a:r>
          </a:p>
          <a:p>
            <a:pPr lvl="1"/>
            <a:r>
              <a:rPr lang="en-US" dirty="0" smtClean="0"/>
              <a:t>can be used to store temporary results</a:t>
            </a:r>
          </a:p>
          <a:p>
            <a:pPr lvl="1"/>
            <a:r>
              <a:rPr lang="en-US" dirty="0" smtClean="0"/>
              <a:t>can (should) be used as loop indexes due to frequent arithmetic operation </a:t>
            </a:r>
          </a:p>
          <a:p>
            <a:pPr lvl="1"/>
            <a:r>
              <a:rPr lang="en-US" dirty="0" smtClean="0"/>
              <a:t>used to manage administrative info (e.g., runtime stack)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number of registers is limited</a:t>
            </a:r>
          </a:p>
          <a:p>
            <a:r>
              <a:rPr lang="en-US" dirty="0" smtClean="0"/>
              <a:t>need to allocate them in a clever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3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Heuristic Graph Coloring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052" y="1618774"/>
            <a:ext cx="26642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93788" y="1618774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1618774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6733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87376" y="26733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56024" y="2673331"/>
            <a:ext cx="29687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cxnSp>
        <p:nvCxnSpPr>
          <p:cNvPr id="12" name="Straight Connector 11"/>
          <p:cNvCxnSpPr>
            <a:stCxn id="6" idx="3"/>
            <a:endCxn id="7" idx="1"/>
          </p:cNvCxnSpPr>
          <p:nvPr/>
        </p:nvCxnSpPr>
        <p:spPr>
          <a:xfrm>
            <a:off x="675472" y="1818829"/>
            <a:ext cx="918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>
          <a:xfrm>
            <a:off x="1903488" y="1818829"/>
            <a:ext cx="839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6" idx="2"/>
          </p:cNvCxnSpPr>
          <p:nvPr/>
        </p:nvCxnSpPr>
        <p:spPr>
          <a:xfrm flipV="1">
            <a:off x="542262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1"/>
            <a:endCxn id="9" idx="3"/>
          </p:cNvCxnSpPr>
          <p:nvPr/>
        </p:nvCxnSpPr>
        <p:spPr>
          <a:xfrm flipH="1">
            <a:off x="703524" y="2873386"/>
            <a:ext cx="883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10" idx="0"/>
          </p:cNvCxnSpPr>
          <p:nvPr/>
        </p:nvCxnSpPr>
        <p:spPr>
          <a:xfrm>
            <a:off x="1748638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  <a:endCxn id="11" idx="0"/>
          </p:cNvCxnSpPr>
          <p:nvPr/>
        </p:nvCxnSpPr>
        <p:spPr>
          <a:xfrm>
            <a:off x="2904462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3"/>
            <a:endCxn id="11" idx="1"/>
          </p:cNvCxnSpPr>
          <p:nvPr/>
        </p:nvCxnSpPr>
        <p:spPr>
          <a:xfrm>
            <a:off x="1903488" y="1818829"/>
            <a:ext cx="852536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9" idx="2"/>
            <a:endCxn id="11" idx="2"/>
          </p:cNvCxnSpPr>
          <p:nvPr/>
        </p:nvCxnSpPr>
        <p:spPr>
          <a:xfrm rot="16200000" flipH="1">
            <a:off x="1723362" y="1892341"/>
            <a:ext cx="12700" cy="2362200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28600" y="1219200"/>
            <a:ext cx="29718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3339976" y="2011645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>
            <a:off x="234950" y="48938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>
            <a:off x="4435949" y="48938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203034" y="34976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166109" y="3499863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smtClean="0">
                <a:sym typeface="Symbol"/>
              </a:rPr>
              <a:t>f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556188" y="1618774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705600" y="1618774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4343400" y="26733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5549776" y="2673331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6718424" y="2673331"/>
            <a:ext cx="29687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cxnSp>
        <p:nvCxnSpPr>
          <p:cNvPr id="60" name="Straight Connector 59"/>
          <p:cNvCxnSpPr>
            <a:stCxn id="54" idx="3"/>
            <a:endCxn id="55" idx="1"/>
          </p:cNvCxnSpPr>
          <p:nvPr/>
        </p:nvCxnSpPr>
        <p:spPr>
          <a:xfrm>
            <a:off x="5865888" y="1818829"/>
            <a:ext cx="839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7" idx="1"/>
            <a:endCxn id="56" idx="3"/>
          </p:cNvCxnSpPr>
          <p:nvPr/>
        </p:nvCxnSpPr>
        <p:spPr>
          <a:xfrm flipH="1">
            <a:off x="4665924" y="2873386"/>
            <a:ext cx="883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4" idx="2"/>
            <a:endCxn id="57" idx="0"/>
          </p:cNvCxnSpPr>
          <p:nvPr/>
        </p:nvCxnSpPr>
        <p:spPr>
          <a:xfrm>
            <a:off x="5711038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5" idx="2"/>
            <a:endCxn id="58" idx="0"/>
          </p:cNvCxnSpPr>
          <p:nvPr/>
        </p:nvCxnSpPr>
        <p:spPr>
          <a:xfrm>
            <a:off x="6866862" y="2018884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4" idx="3"/>
            <a:endCxn id="58" idx="1"/>
          </p:cNvCxnSpPr>
          <p:nvPr/>
        </p:nvCxnSpPr>
        <p:spPr>
          <a:xfrm>
            <a:off x="5865888" y="1818829"/>
            <a:ext cx="852536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56" idx="2"/>
            <a:endCxn id="58" idx="2"/>
          </p:cNvCxnSpPr>
          <p:nvPr/>
        </p:nvCxnSpPr>
        <p:spPr>
          <a:xfrm rot="16200000" flipH="1">
            <a:off x="5685762" y="1892341"/>
            <a:ext cx="12700" cy="2362200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4191000" y="1219200"/>
            <a:ext cx="29718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041909" y="6488668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e</a:t>
            </a:r>
            <a:r>
              <a:rPr lang="en-US" dirty="0" err="1" smtClean="0">
                <a:sym typeface="Symbol"/>
              </a:rPr>
              <a:t>f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431988" y="4607579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3581400" y="4607579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1219200" y="5662136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3594224" y="5662136"/>
            <a:ext cx="29687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cxnSp>
        <p:nvCxnSpPr>
          <p:cNvPr id="87" name="Straight Connector 86"/>
          <p:cNvCxnSpPr>
            <a:stCxn id="82" idx="3"/>
            <a:endCxn id="83" idx="1"/>
          </p:cNvCxnSpPr>
          <p:nvPr/>
        </p:nvCxnSpPr>
        <p:spPr>
          <a:xfrm>
            <a:off x="2741688" y="4807634"/>
            <a:ext cx="839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3" idx="2"/>
            <a:endCxn id="86" idx="0"/>
          </p:cNvCxnSpPr>
          <p:nvPr/>
        </p:nvCxnSpPr>
        <p:spPr>
          <a:xfrm>
            <a:off x="3742662" y="5007689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2" idx="3"/>
            <a:endCxn id="86" idx="1"/>
          </p:cNvCxnSpPr>
          <p:nvPr/>
        </p:nvCxnSpPr>
        <p:spPr>
          <a:xfrm>
            <a:off x="2741688" y="4807634"/>
            <a:ext cx="852536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84" idx="2"/>
            <a:endCxn id="86" idx="2"/>
          </p:cNvCxnSpPr>
          <p:nvPr/>
        </p:nvCxnSpPr>
        <p:spPr>
          <a:xfrm rot="16200000" flipH="1">
            <a:off x="2561562" y="4881146"/>
            <a:ext cx="12700" cy="2362200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1066800" y="4208005"/>
            <a:ext cx="29718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6309109" y="6488668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de</a:t>
            </a:r>
            <a:r>
              <a:rPr lang="en-US" dirty="0" err="1" smtClean="0">
                <a:sym typeface="Symbol"/>
              </a:rPr>
              <a:t>f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6699188" y="4607579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7848600" y="4607579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98" name="TextBox 97"/>
          <p:cNvSpPr txBox="1"/>
          <p:nvPr/>
        </p:nvSpPr>
        <p:spPr>
          <a:xfrm>
            <a:off x="7861424" y="5662136"/>
            <a:ext cx="29687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cxnSp>
        <p:nvCxnSpPr>
          <p:cNvPr id="99" name="Straight Connector 98"/>
          <p:cNvCxnSpPr>
            <a:stCxn id="95" idx="3"/>
            <a:endCxn id="96" idx="1"/>
          </p:cNvCxnSpPr>
          <p:nvPr/>
        </p:nvCxnSpPr>
        <p:spPr>
          <a:xfrm>
            <a:off x="7008888" y="4807634"/>
            <a:ext cx="839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6" idx="2"/>
            <a:endCxn id="98" idx="0"/>
          </p:cNvCxnSpPr>
          <p:nvPr/>
        </p:nvCxnSpPr>
        <p:spPr>
          <a:xfrm>
            <a:off x="8009862" y="5007689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5" idx="3"/>
            <a:endCxn id="98" idx="1"/>
          </p:cNvCxnSpPr>
          <p:nvPr/>
        </p:nvCxnSpPr>
        <p:spPr>
          <a:xfrm>
            <a:off x="7008888" y="4807634"/>
            <a:ext cx="852536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2"/>
          <p:cNvSpPr/>
          <p:nvPr/>
        </p:nvSpPr>
        <p:spPr>
          <a:xfrm>
            <a:off x="5334000" y="4208005"/>
            <a:ext cx="29718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5857" y="64166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8051" y="1295400"/>
            <a:ext cx="1845149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2400" y="20744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3492521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def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38052" y="1694974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46944" y="2749531"/>
            <a:ext cx="29687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cxnSp>
        <p:nvCxnSpPr>
          <p:cNvPr id="16" name="Straight Connector 15"/>
          <p:cNvCxnSpPr>
            <a:stCxn id="14" idx="0"/>
            <a:endCxn id="13" idx="2"/>
          </p:cNvCxnSpPr>
          <p:nvPr/>
        </p:nvCxnSpPr>
        <p:spPr>
          <a:xfrm flipV="1">
            <a:off x="3995382" y="2095084"/>
            <a:ext cx="3932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657600" y="1295400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78546" y="349252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adef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2895600" y="20744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14452" y="1694974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24" name="Rounded Rectangle 23"/>
          <p:cNvSpPr/>
          <p:nvPr/>
        </p:nvSpPr>
        <p:spPr>
          <a:xfrm>
            <a:off x="5334000" y="1295400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54946" y="3492521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cadef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4572000" y="20744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934200" y="1295400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29400" y="3492521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bcadef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6243450" y="2074421"/>
            <a:ext cx="627324" cy="69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016016" y="2087845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152400" y="5029201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11165" y="4590575"/>
            <a:ext cx="4379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b1</a:t>
            </a:r>
            <a:endParaRPr lang="en-US" sz="2000" dirty="0"/>
          </a:p>
        </p:txBody>
      </p:sp>
      <p:sp>
        <p:nvSpPr>
          <p:cNvPr id="34" name="Rounded Rectangle 33"/>
          <p:cNvSpPr/>
          <p:nvPr/>
        </p:nvSpPr>
        <p:spPr>
          <a:xfrm>
            <a:off x="830713" y="4191001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51659" y="638812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cadef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1598" y="4590574"/>
            <a:ext cx="4379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541254" y="5645131"/>
            <a:ext cx="44435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c2</a:t>
            </a:r>
            <a:endParaRPr lang="en-US" sz="2000" dirty="0"/>
          </a:p>
        </p:txBody>
      </p:sp>
      <p:cxnSp>
        <p:nvCxnSpPr>
          <p:cNvPr id="38" name="Straight Connector 37"/>
          <p:cNvCxnSpPr>
            <a:stCxn id="37" idx="0"/>
            <a:endCxn id="36" idx="2"/>
          </p:cNvCxnSpPr>
          <p:nvPr/>
        </p:nvCxnSpPr>
        <p:spPr>
          <a:xfrm flipH="1" flipV="1">
            <a:off x="2760568" y="4990684"/>
            <a:ext cx="2862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388854" y="4191000"/>
            <a:ext cx="762000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209800" y="638812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adef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1734876" y="4970021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00236" y="4569006"/>
            <a:ext cx="42672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a3</a:t>
            </a:r>
            <a:endParaRPr lang="en-US" sz="2000" dirty="0"/>
          </a:p>
        </p:txBody>
      </p:sp>
      <p:sp>
        <p:nvSpPr>
          <p:cNvPr id="47" name="Rounded Rectangle 46"/>
          <p:cNvSpPr/>
          <p:nvPr/>
        </p:nvSpPr>
        <p:spPr>
          <a:xfrm>
            <a:off x="4069454" y="4191001"/>
            <a:ext cx="1948003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3323803" y="4970022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543003" y="6388122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/>
              <a:t>def</a:t>
            </a:r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>
            <a:off x="6176207" y="4975359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Heuristic Graph Coloring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18864" y="1745733"/>
            <a:ext cx="309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2268276" y="1745733"/>
            <a:ext cx="32252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2281100" y="2800290"/>
            <a:ext cx="29687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cxnSp>
        <p:nvCxnSpPr>
          <p:cNvPr id="75" name="Straight Connector 74"/>
          <p:cNvCxnSpPr>
            <a:stCxn id="72" idx="3"/>
            <a:endCxn id="73" idx="1"/>
          </p:cNvCxnSpPr>
          <p:nvPr/>
        </p:nvCxnSpPr>
        <p:spPr>
          <a:xfrm>
            <a:off x="1428564" y="1945788"/>
            <a:ext cx="839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3" idx="2"/>
            <a:endCxn id="74" idx="0"/>
          </p:cNvCxnSpPr>
          <p:nvPr/>
        </p:nvCxnSpPr>
        <p:spPr>
          <a:xfrm>
            <a:off x="2429538" y="2145843"/>
            <a:ext cx="0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2" idx="3"/>
            <a:endCxn id="74" idx="1"/>
          </p:cNvCxnSpPr>
          <p:nvPr/>
        </p:nvCxnSpPr>
        <p:spPr>
          <a:xfrm>
            <a:off x="1428564" y="1945788"/>
            <a:ext cx="852536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347192" y="4569006"/>
            <a:ext cx="4379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b1</a:t>
            </a:r>
            <a:endParaRPr 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5346848" y="5626557"/>
            <a:ext cx="44435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c2</a:t>
            </a:r>
            <a:endParaRPr lang="en-US" sz="2000" dirty="0"/>
          </a:p>
        </p:txBody>
      </p:sp>
      <p:cxnSp>
        <p:nvCxnSpPr>
          <p:cNvPr id="80" name="Straight Connector 79"/>
          <p:cNvCxnSpPr>
            <a:stCxn id="79" idx="0"/>
            <a:endCxn id="78" idx="2"/>
          </p:cNvCxnSpPr>
          <p:nvPr/>
        </p:nvCxnSpPr>
        <p:spPr>
          <a:xfrm flipH="1" flipV="1">
            <a:off x="5566162" y="4969116"/>
            <a:ext cx="2862" cy="657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8" idx="1"/>
            <a:endCxn id="42" idx="3"/>
          </p:cNvCxnSpPr>
          <p:nvPr/>
        </p:nvCxnSpPr>
        <p:spPr>
          <a:xfrm flipH="1">
            <a:off x="4626956" y="4769061"/>
            <a:ext cx="720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1"/>
            <a:endCxn id="42" idx="2"/>
          </p:cNvCxnSpPr>
          <p:nvPr/>
        </p:nvCxnSpPr>
        <p:spPr>
          <a:xfrm flipH="1" flipV="1">
            <a:off x="4413596" y="4969116"/>
            <a:ext cx="933252" cy="857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8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30971" y="4590574"/>
            <a:ext cx="39786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f2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515707" y="4590574"/>
            <a:ext cx="42672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a3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665119" y="4590574"/>
            <a:ext cx="4379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b1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302919" y="5645131"/>
            <a:ext cx="4379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509295" y="5645131"/>
            <a:ext cx="44435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e2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677943" y="5645131"/>
            <a:ext cx="42832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c2</a:t>
            </a:r>
            <a:endParaRPr lang="en-US" sz="2000" dirty="0"/>
          </a:p>
        </p:txBody>
      </p:sp>
      <p:cxnSp>
        <p:nvCxnSpPr>
          <p:cNvPr id="39" name="Straight Connector 38"/>
          <p:cNvCxnSpPr>
            <a:stCxn id="33" idx="3"/>
            <a:endCxn id="34" idx="1"/>
          </p:cNvCxnSpPr>
          <p:nvPr/>
        </p:nvCxnSpPr>
        <p:spPr>
          <a:xfrm>
            <a:off x="2728837" y="4790629"/>
            <a:ext cx="786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4" idx="3"/>
            <a:endCxn id="35" idx="1"/>
          </p:cNvCxnSpPr>
          <p:nvPr/>
        </p:nvCxnSpPr>
        <p:spPr>
          <a:xfrm>
            <a:off x="3942427" y="4790629"/>
            <a:ext cx="722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0"/>
            <a:endCxn id="33" idx="2"/>
          </p:cNvCxnSpPr>
          <p:nvPr/>
        </p:nvCxnSpPr>
        <p:spPr>
          <a:xfrm flipV="1">
            <a:off x="2521889" y="4990684"/>
            <a:ext cx="8015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7" idx="1"/>
            <a:endCxn id="36" idx="3"/>
          </p:cNvCxnSpPr>
          <p:nvPr/>
        </p:nvCxnSpPr>
        <p:spPr>
          <a:xfrm flipH="1">
            <a:off x="2740859" y="5845186"/>
            <a:ext cx="768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2"/>
            <a:endCxn id="37" idx="0"/>
          </p:cNvCxnSpPr>
          <p:nvPr/>
        </p:nvCxnSpPr>
        <p:spPr>
          <a:xfrm>
            <a:off x="3729067" y="4990684"/>
            <a:ext cx="2404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2"/>
            <a:endCxn id="38" idx="0"/>
          </p:cNvCxnSpPr>
          <p:nvPr/>
        </p:nvCxnSpPr>
        <p:spPr>
          <a:xfrm>
            <a:off x="4884089" y="4990684"/>
            <a:ext cx="8015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3"/>
            <a:endCxn id="38" idx="1"/>
          </p:cNvCxnSpPr>
          <p:nvPr/>
        </p:nvCxnSpPr>
        <p:spPr>
          <a:xfrm>
            <a:off x="3942427" y="4790629"/>
            <a:ext cx="735516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36" idx="2"/>
            <a:endCxn id="38" idx="2"/>
          </p:cNvCxnSpPr>
          <p:nvPr/>
        </p:nvCxnSpPr>
        <p:spPr>
          <a:xfrm rot="16200000" flipH="1">
            <a:off x="3706996" y="4860133"/>
            <a:ext cx="12700" cy="2370215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150518" y="4191000"/>
            <a:ext cx="3182353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124953" y="64694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sp>
        <p:nvSpPr>
          <p:cNvPr id="82" name="Right Arrow 81"/>
          <p:cNvSpPr/>
          <p:nvPr/>
        </p:nvSpPr>
        <p:spPr>
          <a:xfrm>
            <a:off x="1066800" y="4774108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Heuristic Graph Coloring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593789" y="1771174"/>
            <a:ext cx="42672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a3</a:t>
            </a:r>
            <a:endParaRPr lang="en-US" sz="2000" dirty="0"/>
          </a:p>
        </p:txBody>
      </p:sp>
      <p:sp>
        <p:nvSpPr>
          <p:cNvPr id="92" name="TextBox 91"/>
          <p:cNvSpPr txBox="1"/>
          <p:nvPr/>
        </p:nvSpPr>
        <p:spPr>
          <a:xfrm>
            <a:off x="2743201" y="1771174"/>
            <a:ext cx="4379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b1</a:t>
            </a:r>
            <a:endParaRPr lang="en-US" sz="2000" dirty="0"/>
          </a:p>
        </p:txBody>
      </p:sp>
      <p:sp>
        <p:nvSpPr>
          <p:cNvPr id="93" name="TextBox 92"/>
          <p:cNvSpPr txBox="1"/>
          <p:nvPr/>
        </p:nvSpPr>
        <p:spPr>
          <a:xfrm>
            <a:off x="381001" y="2825731"/>
            <a:ext cx="4379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d1</a:t>
            </a:r>
            <a:endParaRPr lang="en-US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2756025" y="2825731"/>
            <a:ext cx="42832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c2</a:t>
            </a:r>
            <a:endParaRPr lang="en-US" sz="2000" dirty="0"/>
          </a:p>
        </p:txBody>
      </p:sp>
      <p:cxnSp>
        <p:nvCxnSpPr>
          <p:cNvPr id="97" name="Straight Connector 96"/>
          <p:cNvCxnSpPr>
            <a:stCxn id="91" idx="3"/>
            <a:endCxn id="92" idx="1"/>
          </p:cNvCxnSpPr>
          <p:nvPr/>
        </p:nvCxnSpPr>
        <p:spPr>
          <a:xfrm>
            <a:off x="2020509" y="1971229"/>
            <a:ext cx="722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2" idx="2"/>
            <a:endCxn id="95" idx="0"/>
          </p:cNvCxnSpPr>
          <p:nvPr/>
        </p:nvCxnSpPr>
        <p:spPr>
          <a:xfrm>
            <a:off x="2962171" y="2171284"/>
            <a:ext cx="8015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1" idx="3"/>
            <a:endCxn id="95" idx="1"/>
          </p:cNvCxnSpPr>
          <p:nvPr/>
        </p:nvCxnSpPr>
        <p:spPr>
          <a:xfrm>
            <a:off x="2020509" y="1971229"/>
            <a:ext cx="735516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>
            <a:stCxn id="93" idx="2"/>
            <a:endCxn id="95" idx="2"/>
          </p:cNvCxnSpPr>
          <p:nvPr/>
        </p:nvCxnSpPr>
        <p:spPr>
          <a:xfrm rot="16200000" flipH="1">
            <a:off x="1785078" y="2040733"/>
            <a:ext cx="12700" cy="2370215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228600" y="1371600"/>
            <a:ext cx="3182353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203035" y="3650074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 err="1" smtClean="0">
                <a:sym typeface="Symbol"/>
              </a:rPr>
              <a:t>ef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107636" y="1771174"/>
            <a:ext cx="42672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a3</a:t>
            </a:r>
            <a:endParaRPr lang="en-US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257048" y="1771174"/>
            <a:ext cx="4379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b1</a:t>
            </a:r>
            <a:endParaRPr lang="en-US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894848" y="2825731"/>
            <a:ext cx="4379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d1</a:t>
            </a:r>
            <a:endParaRPr lang="en-US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6101224" y="2825731"/>
            <a:ext cx="44435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e2</a:t>
            </a:r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269872" y="2825731"/>
            <a:ext cx="42832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c2</a:t>
            </a:r>
            <a:endParaRPr lang="en-US" sz="2000" dirty="0"/>
          </a:p>
        </p:txBody>
      </p:sp>
      <p:cxnSp>
        <p:nvCxnSpPr>
          <p:cNvPr id="113" name="Straight Connector 112"/>
          <p:cNvCxnSpPr>
            <a:stCxn id="107" idx="3"/>
            <a:endCxn id="108" idx="1"/>
          </p:cNvCxnSpPr>
          <p:nvPr/>
        </p:nvCxnSpPr>
        <p:spPr>
          <a:xfrm>
            <a:off x="6534356" y="1971229"/>
            <a:ext cx="722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0" idx="1"/>
            <a:endCxn id="109" idx="3"/>
          </p:cNvCxnSpPr>
          <p:nvPr/>
        </p:nvCxnSpPr>
        <p:spPr>
          <a:xfrm flipH="1">
            <a:off x="5332788" y="3025786"/>
            <a:ext cx="768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7" idx="2"/>
            <a:endCxn id="110" idx="0"/>
          </p:cNvCxnSpPr>
          <p:nvPr/>
        </p:nvCxnSpPr>
        <p:spPr>
          <a:xfrm>
            <a:off x="6320996" y="2171284"/>
            <a:ext cx="2404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8" idx="2"/>
            <a:endCxn id="111" idx="0"/>
          </p:cNvCxnSpPr>
          <p:nvPr/>
        </p:nvCxnSpPr>
        <p:spPr>
          <a:xfrm>
            <a:off x="7476018" y="2171284"/>
            <a:ext cx="8015" cy="65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7" idx="3"/>
            <a:endCxn id="111" idx="1"/>
          </p:cNvCxnSpPr>
          <p:nvPr/>
        </p:nvCxnSpPr>
        <p:spPr>
          <a:xfrm>
            <a:off x="6534356" y="1971229"/>
            <a:ext cx="735516" cy="105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>
            <a:stCxn id="109" idx="2"/>
            <a:endCxn id="111" idx="2"/>
          </p:cNvCxnSpPr>
          <p:nvPr/>
        </p:nvCxnSpPr>
        <p:spPr>
          <a:xfrm rot="16200000" flipH="1">
            <a:off x="6298925" y="2040733"/>
            <a:ext cx="12700" cy="2370215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>
            <a:off x="4742447" y="1371600"/>
            <a:ext cx="3182353" cy="228066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5716882" y="3650074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stack: </a:t>
            </a:r>
            <a:r>
              <a:rPr lang="en-US" dirty="0">
                <a:sym typeface="Symbol"/>
              </a:rPr>
              <a:t>f</a:t>
            </a:r>
            <a:endParaRPr lang="en-US" dirty="0"/>
          </a:p>
        </p:txBody>
      </p:sp>
      <p:sp>
        <p:nvSpPr>
          <p:cNvPr id="122" name="Right Arrow 121"/>
          <p:cNvSpPr/>
          <p:nvPr/>
        </p:nvSpPr>
        <p:spPr>
          <a:xfrm>
            <a:off x="3658729" y="1954708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ight Arrow 122"/>
          <p:cNvSpPr/>
          <p:nvPr/>
        </p:nvSpPr>
        <p:spPr>
          <a:xfrm>
            <a:off x="8172099" y="2150621"/>
            <a:ext cx="627324" cy="6957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machine instructions of the form</a:t>
            </a:r>
          </a:p>
          <a:p>
            <a:r>
              <a:rPr lang="en-US" dirty="0" smtClean="0"/>
              <a:t>LD </a:t>
            </a:r>
            <a:r>
              <a:rPr lang="en-US" dirty="0" err="1" smtClean="0"/>
              <a:t>reg</a:t>
            </a:r>
            <a:r>
              <a:rPr lang="en-US" dirty="0" smtClean="0"/>
              <a:t>, </a:t>
            </a:r>
            <a:r>
              <a:rPr lang="en-US" dirty="0" err="1" smtClean="0"/>
              <a:t>mem</a:t>
            </a:r>
            <a:endParaRPr lang="en-US" dirty="0" smtClean="0"/>
          </a:p>
          <a:p>
            <a:r>
              <a:rPr lang="en-US" dirty="0" smtClean="0"/>
              <a:t>ST </a:t>
            </a:r>
            <a:r>
              <a:rPr lang="en-US" dirty="0" err="1" smtClean="0"/>
              <a:t>mem</a:t>
            </a:r>
            <a:r>
              <a:rPr lang="en-US" dirty="0" smtClean="0"/>
              <a:t>, </a:t>
            </a:r>
            <a:r>
              <a:rPr lang="en-US" dirty="0" err="1" smtClean="0"/>
              <a:t>reg</a:t>
            </a:r>
            <a:endParaRPr lang="en-US" dirty="0" smtClean="0"/>
          </a:p>
          <a:p>
            <a:r>
              <a:rPr lang="en-US" dirty="0" smtClean="0"/>
              <a:t>OP </a:t>
            </a:r>
            <a:r>
              <a:rPr lang="en-US" dirty="0" err="1" smtClean="0"/>
              <a:t>reg,reg,reg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further assume that we have all registers available for our use</a:t>
            </a:r>
          </a:p>
          <a:p>
            <a:pPr lvl="1"/>
            <a:r>
              <a:rPr lang="en-US" dirty="0" smtClean="0"/>
              <a:t>ignore registers allocated for stack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4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translate each 3AC instruction separately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>
                <a:solidFill>
                  <a:srgbClr val="FFFF00"/>
                </a:solidFill>
              </a:rPr>
              <a:t>register descriptor </a:t>
            </a:r>
            <a:r>
              <a:rPr lang="en-US" dirty="0"/>
              <a:t>keeps track of the </a:t>
            </a:r>
            <a:r>
              <a:rPr lang="en-US" dirty="0" smtClean="0"/>
              <a:t>variable names </a:t>
            </a:r>
            <a:r>
              <a:rPr lang="en-US" dirty="0"/>
              <a:t>whose current value is in that register. </a:t>
            </a:r>
            <a:endParaRPr lang="en-US" dirty="0" smtClean="0"/>
          </a:p>
          <a:p>
            <a:pPr lvl="1"/>
            <a:r>
              <a:rPr lang="en-US" dirty="0" smtClean="0"/>
              <a:t>we use </a:t>
            </a:r>
            <a:r>
              <a:rPr lang="en-US" dirty="0"/>
              <a:t>only </a:t>
            </a:r>
            <a:r>
              <a:rPr lang="en-US" dirty="0" smtClean="0"/>
              <a:t>those registers </a:t>
            </a:r>
            <a:r>
              <a:rPr lang="en-US" dirty="0"/>
              <a:t>that are available for local use within a basic block, we </a:t>
            </a:r>
            <a:r>
              <a:rPr lang="en-US" dirty="0" smtClean="0"/>
              <a:t>assume that </a:t>
            </a:r>
            <a:r>
              <a:rPr lang="en-US" dirty="0"/>
              <a:t>initially, all register descriptors are empty. </a:t>
            </a:r>
            <a:endParaRPr lang="en-US" dirty="0" smtClean="0"/>
          </a:p>
          <a:p>
            <a:pPr lvl="1"/>
            <a:r>
              <a:rPr lang="en-US" dirty="0" smtClean="0"/>
              <a:t>As code generation progresses</a:t>
            </a:r>
            <a:r>
              <a:rPr lang="en-US" dirty="0"/>
              <a:t>, each register will hold the value of zero or more names.</a:t>
            </a:r>
          </a:p>
          <a:p>
            <a:r>
              <a:rPr lang="en-US" dirty="0" smtClean="0"/>
              <a:t>For </a:t>
            </a:r>
            <a:r>
              <a:rPr lang="en-US" dirty="0"/>
              <a:t>each program variable, an </a:t>
            </a:r>
            <a:r>
              <a:rPr lang="en-US" dirty="0">
                <a:solidFill>
                  <a:srgbClr val="FFFF00"/>
                </a:solidFill>
              </a:rPr>
              <a:t>address descriptor </a:t>
            </a:r>
            <a:r>
              <a:rPr lang="en-US" dirty="0"/>
              <a:t>keeps track of the </a:t>
            </a:r>
            <a:r>
              <a:rPr lang="en-US" dirty="0" smtClean="0"/>
              <a:t>location or </a:t>
            </a:r>
            <a:r>
              <a:rPr lang="en-US" dirty="0"/>
              <a:t>locations where the current value of that variable can be found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location </a:t>
            </a:r>
            <a:r>
              <a:rPr lang="en-US" dirty="0" smtClean="0"/>
              <a:t>may be </a:t>
            </a:r>
            <a:r>
              <a:rPr lang="en-US" dirty="0"/>
              <a:t>a register, a memory address, a stack location, </a:t>
            </a:r>
            <a:r>
              <a:rPr lang="en-US" dirty="0" smtClean="0"/>
              <a:t>or some </a:t>
            </a:r>
            <a:r>
              <a:rPr lang="en-US" dirty="0"/>
              <a:t>set of more than one of </a:t>
            </a:r>
            <a:r>
              <a:rPr lang="en-US" dirty="0" smtClean="0"/>
              <a:t>these 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can be stored in </a:t>
            </a:r>
            <a:r>
              <a:rPr lang="en-US" dirty="0" smtClean="0"/>
              <a:t>the symbol-table </a:t>
            </a:r>
            <a:r>
              <a:rPr lang="en-US" dirty="0"/>
              <a:t>entry for that </a:t>
            </a:r>
            <a:r>
              <a:rPr lang="en-US" dirty="0" smtClean="0"/>
              <a:t>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5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8534400" cy="4572000"/>
          </a:xfrm>
        </p:spPr>
        <p:txBody>
          <a:bodyPr>
            <a:normAutofit/>
          </a:bodyPr>
          <a:lstStyle/>
          <a:p>
            <a:pPr marL="381000" indent="-381000">
              <a:buNone/>
            </a:pPr>
            <a:r>
              <a:rPr lang="en-US" sz="2400" dirty="0"/>
              <a:t>For each three-address statement x := y op z, 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Invoke </a:t>
            </a:r>
            <a:r>
              <a:rPr lang="en-US" sz="2400" i="1" dirty="0" err="1">
                <a:solidFill>
                  <a:srgbClr val="FFFF00"/>
                </a:solidFill>
              </a:rPr>
              <a:t>getreg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(x := y op z) to </a:t>
            </a:r>
            <a:r>
              <a:rPr lang="en-US" sz="2400" dirty="0" smtClean="0"/>
              <a:t>select registers R</a:t>
            </a:r>
            <a:r>
              <a:rPr lang="en-US" sz="2400" b="1" baseline="-25000" dirty="0" smtClean="0"/>
              <a:t>x</a:t>
            </a:r>
            <a:r>
              <a:rPr lang="en-US" sz="2400" dirty="0"/>
              <a:t>, </a:t>
            </a:r>
            <a:r>
              <a:rPr lang="en-US" sz="2400" dirty="0" err="1"/>
              <a:t>R</a:t>
            </a:r>
            <a:r>
              <a:rPr lang="en-US" sz="2400" b="1" baseline="-25000" dirty="0" err="1"/>
              <a:t>y</a:t>
            </a:r>
            <a:r>
              <a:rPr lang="en-US" sz="2400" dirty="0"/>
              <a:t>, and </a:t>
            </a:r>
            <a:r>
              <a:rPr lang="en-US" sz="2400" dirty="0" err="1"/>
              <a:t>R</a:t>
            </a:r>
            <a:r>
              <a:rPr lang="en-US" sz="2400" b="1" baseline="-25000" dirty="0" err="1"/>
              <a:t>z</a:t>
            </a:r>
            <a:r>
              <a:rPr lang="en-US" sz="2400" dirty="0"/>
              <a:t>. 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If </a:t>
            </a:r>
            <a:r>
              <a:rPr lang="en-US" sz="2400" dirty="0" err="1"/>
              <a:t>Ry</a:t>
            </a:r>
            <a:r>
              <a:rPr lang="en-US" sz="2400" dirty="0"/>
              <a:t> does not contain y, issue: “LD </a:t>
            </a:r>
            <a:r>
              <a:rPr lang="en-US" sz="2400" dirty="0" err="1"/>
              <a:t>R</a:t>
            </a:r>
            <a:r>
              <a:rPr lang="en-US" sz="2400" b="1" baseline="-25000" dirty="0" err="1"/>
              <a:t>y</a:t>
            </a:r>
            <a:r>
              <a:rPr lang="en-US" sz="2400" dirty="0"/>
              <a:t>, y’ ”, for a location y’ of y. 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If </a:t>
            </a:r>
            <a:r>
              <a:rPr lang="en-US" sz="2400" dirty="0" err="1"/>
              <a:t>Rz</a:t>
            </a:r>
            <a:r>
              <a:rPr lang="en-US" sz="2400" dirty="0"/>
              <a:t> does not contain z, issue: “LD </a:t>
            </a:r>
            <a:r>
              <a:rPr lang="en-US" sz="2400" dirty="0" err="1"/>
              <a:t>R</a:t>
            </a:r>
            <a:r>
              <a:rPr lang="en-US" sz="2400" b="1" baseline="-25000" dirty="0" err="1"/>
              <a:t>z</a:t>
            </a:r>
            <a:r>
              <a:rPr lang="en-US" sz="2400" dirty="0"/>
              <a:t>, z’ ”, for a location z’ of z. 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Issue the instruction “OP  </a:t>
            </a:r>
            <a:r>
              <a:rPr lang="en-US" sz="2400" dirty="0" err="1"/>
              <a:t>R</a:t>
            </a:r>
            <a:r>
              <a:rPr lang="en-US" sz="2400" b="1" baseline="-25000" dirty="0" err="1"/>
              <a:t>x</a:t>
            </a:r>
            <a:r>
              <a:rPr lang="en-US" sz="2400" dirty="0" err="1"/>
              <a:t>,R</a:t>
            </a:r>
            <a:r>
              <a:rPr lang="en-US" sz="2400" b="1" baseline="-25000" dirty="0" err="1"/>
              <a:t>y</a:t>
            </a:r>
            <a:r>
              <a:rPr lang="en-US" sz="2400" dirty="0" err="1"/>
              <a:t>,R</a:t>
            </a:r>
            <a:r>
              <a:rPr lang="en-US" sz="2400" b="1" baseline="-25000" dirty="0" err="1"/>
              <a:t>z</a:t>
            </a:r>
            <a:r>
              <a:rPr lang="en-US" sz="2400" dirty="0"/>
              <a:t>”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Update the address descriptors of x, y, z, if necessary.</a:t>
            </a:r>
          </a:p>
          <a:p>
            <a:pPr marL="781050" lvl="1" indent="-381000"/>
            <a:r>
              <a:rPr lang="en-US" sz="2000" dirty="0" smtClean="0"/>
              <a:t>R</a:t>
            </a:r>
            <a:r>
              <a:rPr lang="en-US" sz="2000" b="1" baseline="-25000" dirty="0" smtClean="0"/>
              <a:t>x</a:t>
            </a:r>
            <a:r>
              <a:rPr lang="en-US" sz="2000" dirty="0" smtClean="0"/>
              <a:t> </a:t>
            </a:r>
            <a:r>
              <a:rPr lang="en-US" sz="2000" dirty="0"/>
              <a:t>is the only location of x now, and </a:t>
            </a:r>
            <a:br>
              <a:rPr lang="en-US" sz="2000" dirty="0"/>
            </a:br>
            <a:r>
              <a:rPr lang="en-US" sz="2000" dirty="0"/>
              <a:t>R</a:t>
            </a:r>
            <a:r>
              <a:rPr lang="en-US" sz="2000" b="1" baseline="-25000" dirty="0"/>
              <a:t>x</a:t>
            </a:r>
            <a:r>
              <a:rPr lang="en-US" sz="2000" dirty="0"/>
              <a:t> contains only x (remove R</a:t>
            </a:r>
            <a:r>
              <a:rPr lang="en-US" sz="2000" b="1" baseline="-25000" dirty="0"/>
              <a:t>x</a:t>
            </a:r>
            <a:r>
              <a:rPr lang="en-US" sz="2000" dirty="0"/>
              <a:t> from other address descriptors). 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6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1. For the instruction </a:t>
            </a:r>
            <a:r>
              <a:rPr lang="en-US" dirty="0">
                <a:solidFill>
                  <a:srgbClr val="FFFF00"/>
                </a:solidFill>
              </a:rPr>
              <a:t>LD R, x</a:t>
            </a:r>
          </a:p>
          <a:p>
            <a:pPr marL="969264" lvl="1" indent="-514350">
              <a:buFont typeface="+mj-lt"/>
              <a:buAutoNum type="alphaLcParenR"/>
            </a:pPr>
            <a:r>
              <a:rPr lang="en-US" dirty="0" smtClean="0"/>
              <a:t>Change </a:t>
            </a:r>
            <a:r>
              <a:rPr lang="en-US" dirty="0"/>
              <a:t>the register descriptor for register R so it holds only x.</a:t>
            </a:r>
          </a:p>
          <a:p>
            <a:pPr marL="969264" lvl="1" indent="-514350">
              <a:buFont typeface="+mj-lt"/>
              <a:buAutoNum type="alphaLcParenR"/>
            </a:pPr>
            <a:r>
              <a:rPr lang="en-US" dirty="0" smtClean="0"/>
              <a:t>Change </a:t>
            </a:r>
            <a:r>
              <a:rPr lang="en-US" dirty="0"/>
              <a:t>the address descriptor for x by adding register R as an </a:t>
            </a:r>
            <a:r>
              <a:rPr lang="en-US" dirty="0" smtClean="0"/>
              <a:t>additional location</a:t>
            </a:r>
            <a:r>
              <a:rPr lang="en-US" dirty="0"/>
              <a:t>.</a:t>
            </a:r>
          </a:p>
          <a:p>
            <a:r>
              <a:rPr lang="en-US" dirty="0"/>
              <a:t>2. For the instruction </a:t>
            </a:r>
            <a:r>
              <a:rPr lang="en-US" dirty="0">
                <a:solidFill>
                  <a:srgbClr val="FFFF00"/>
                </a:solidFill>
              </a:rPr>
              <a:t>ST x, </a:t>
            </a:r>
            <a:r>
              <a:rPr lang="en-US" dirty="0" smtClean="0">
                <a:solidFill>
                  <a:srgbClr val="FFFF00"/>
                </a:solidFill>
              </a:rPr>
              <a:t>R</a:t>
            </a:r>
            <a:endParaRPr lang="en-US" dirty="0"/>
          </a:p>
          <a:p>
            <a:pPr lvl="1"/>
            <a:r>
              <a:rPr lang="en-US" dirty="0" smtClean="0"/>
              <a:t>change </a:t>
            </a:r>
            <a:r>
              <a:rPr lang="en-US" dirty="0"/>
              <a:t>the address descriptor for x to </a:t>
            </a:r>
            <a:r>
              <a:rPr lang="en-US" dirty="0" smtClean="0"/>
              <a:t>include its </a:t>
            </a:r>
            <a:r>
              <a:rPr lang="en-US" dirty="0"/>
              <a:t>own memory location.</a:t>
            </a:r>
          </a:p>
          <a:p>
            <a:r>
              <a:rPr lang="en-US" dirty="0"/>
              <a:t>3.</a:t>
            </a:r>
            <a:r>
              <a:rPr lang="en-US" b="1" dirty="0"/>
              <a:t> </a:t>
            </a:r>
            <a:r>
              <a:rPr lang="en-US" dirty="0"/>
              <a:t>For an operation such as </a:t>
            </a:r>
            <a:r>
              <a:rPr lang="en-US" dirty="0">
                <a:solidFill>
                  <a:srgbClr val="FFFF00"/>
                </a:solidFill>
              </a:rPr>
              <a:t>ADD Rx, </a:t>
            </a:r>
            <a:r>
              <a:rPr lang="en-US" dirty="0" err="1" smtClean="0">
                <a:solidFill>
                  <a:srgbClr val="FFFF00"/>
                </a:solidFill>
              </a:rPr>
              <a:t>Ry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Rz</a:t>
            </a:r>
            <a:r>
              <a:rPr lang="en-US" dirty="0" smtClean="0"/>
              <a:t>, </a:t>
            </a:r>
            <a:r>
              <a:rPr lang="en-US" dirty="0"/>
              <a:t>implementing a </a:t>
            </a:r>
            <a:r>
              <a:rPr lang="en-US" dirty="0" smtClean="0"/>
              <a:t>3AC instruction </a:t>
            </a:r>
            <a:r>
              <a:rPr lang="en-US" dirty="0"/>
              <a:t>x = y + </a:t>
            </a:r>
            <a:r>
              <a:rPr lang="en-US" i="1" dirty="0" smtClean="0"/>
              <a:t>z</a:t>
            </a:r>
            <a:endParaRPr lang="en-US" i="1" dirty="0"/>
          </a:p>
          <a:p>
            <a:pPr marL="969264" lvl="1" indent="-514350">
              <a:buFont typeface="+mj-lt"/>
              <a:buAutoNum type="alphaLcParenR"/>
            </a:pPr>
            <a:r>
              <a:rPr lang="en-US" dirty="0" smtClean="0"/>
              <a:t>Change </a:t>
            </a:r>
            <a:r>
              <a:rPr lang="en-US" dirty="0"/>
              <a:t>the register descriptor for Rx so that it holds only </a:t>
            </a:r>
            <a:r>
              <a:rPr lang="en-US" i="1" dirty="0"/>
              <a:t>x.</a:t>
            </a:r>
          </a:p>
          <a:p>
            <a:pPr marL="969264" lvl="1" indent="-514350">
              <a:buFont typeface="+mj-lt"/>
              <a:buAutoNum type="alphaLcParenR"/>
            </a:pPr>
            <a:r>
              <a:rPr lang="en-US" dirty="0" smtClean="0"/>
              <a:t>Change </a:t>
            </a:r>
            <a:r>
              <a:rPr lang="en-US" dirty="0"/>
              <a:t>the address descriptor for x so that its only location is </a:t>
            </a:r>
            <a:r>
              <a:rPr lang="en-US" dirty="0" smtClean="0"/>
              <a:t>Rx. Note </a:t>
            </a:r>
            <a:r>
              <a:rPr lang="en-US" dirty="0"/>
              <a:t>that the memory location for x is </a:t>
            </a:r>
            <a:r>
              <a:rPr lang="en-US" i="1" dirty="0"/>
              <a:t>not </a:t>
            </a:r>
            <a:r>
              <a:rPr lang="en-US" dirty="0"/>
              <a:t>now in the address </a:t>
            </a:r>
            <a:r>
              <a:rPr lang="en-US" dirty="0" smtClean="0"/>
              <a:t>descriptor for </a:t>
            </a:r>
            <a:r>
              <a:rPr lang="en-US" dirty="0"/>
              <a:t>x.</a:t>
            </a:r>
          </a:p>
          <a:p>
            <a:pPr marL="969264" lvl="1" indent="-514350">
              <a:buFont typeface="+mj-lt"/>
              <a:buAutoNum type="alphaLcParenR"/>
            </a:pPr>
            <a:r>
              <a:rPr lang="en-US" dirty="0" smtClean="0"/>
              <a:t>Remove </a:t>
            </a:r>
            <a:r>
              <a:rPr lang="en-US" dirty="0"/>
              <a:t>Rx from the address descriptor of any variable other </a:t>
            </a:r>
            <a:r>
              <a:rPr lang="en-US" dirty="0" smtClean="0"/>
              <a:t>than x</a:t>
            </a:r>
            <a:r>
              <a:rPr lang="en-US" dirty="0"/>
              <a:t>.</a:t>
            </a:r>
          </a:p>
          <a:p>
            <a:r>
              <a:rPr lang="en-US" dirty="0"/>
              <a:t>4. When we process a </a:t>
            </a:r>
            <a:r>
              <a:rPr lang="en-US" dirty="0">
                <a:solidFill>
                  <a:srgbClr val="FFFF00"/>
                </a:solidFill>
              </a:rPr>
              <a:t>copy statement x = y</a:t>
            </a:r>
            <a:r>
              <a:rPr lang="en-US" dirty="0"/>
              <a:t>, after generating the load for </a:t>
            </a:r>
            <a:r>
              <a:rPr lang="en-US" dirty="0" smtClean="0"/>
              <a:t>y into </a:t>
            </a:r>
            <a:r>
              <a:rPr lang="en-US" dirty="0"/>
              <a:t>register </a:t>
            </a:r>
            <a:r>
              <a:rPr lang="en-US" dirty="0" err="1" smtClean="0"/>
              <a:t>Ry</a:t>
            </a:r>
            <a:r>
              <a:rPr lang="en-US" dirty="0"/>
              <a:t>, if needed, and after managing descriptors as for all </a:t>
            </a:r>
            <a:r>
              <a:rPr lang="en-US" dirty="0" smtClean="0"/>
              <a:t>load statements (rule 1):</a:t>
            </a:r>
            <a:endParaRPr lang="en-US" dirty="0"/>
          </a:p>
          <a:p>
            <a:pPr marL="969264" lvl="1" indent="-514350">
              <a:buFont typeface="+mj-lt"/>
              <a:buAutoNum type="alphaLcParenR"/>
            </a:pPr>
            <a:r>
              <a:rPr lang="en-US" dirty="0" smtClean="0"/>
              <a:t>Add </a:t>
            </a:r>
            <a:r>
              <a:rPr lang="en-US" dirty="0"/>
              <a:t>x to the register descriptor for </a:t>
            </a:r>
            <a:r>
              <a:rPr lang="en-US" dirty="0" smtClean="0"/>
              <a:t>Ry.</a:t>
            </a:r>
            <a:endParaRPr lang="en-US" dirty="0"/>
          </a:p>
          <a:p>
            <a:pPr marL="969264" lvl="1" indent="-514350">
              <a:buFont typeface="+mj-lt"/>
              <a:buAutoNum type="alphaLcParenR"/>
            </a:pPr>
            <a:r>
              <a:rPr lang="en-US" dirty="0" smtClean="0"/>
              <a:t>Change </a:t>
            </a:r>
            <a:r>
              <a:rPr lang="en-US" dirty="0"/>
              <a:t>the address </a:t>
            </a:r>
            <a:r>
              <a:rPr lang="en-US" dirty="0" smtClean="0"/>
              <a:t>descriptor </a:t>
            </a:r>
            <a:r>
              <a:rPr lang="en-US" dirty="0"/>
              <a:t>for x so that its only location is </a:t>
            </a:r>
            <a:r>
              <a:rPr lang="en-US" dirty="0" err="1" smtClean="0"/>
              <a:t>Ry</a:t>
            </a:r>
            <a:r>
              <a:rPr lang="en-US" dirty="0" smtClean="0"/>
              <a:t> 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7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8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838200"/>
            <a:ext cx="1600200" cy="4331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t= A – B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u = A- C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v = t + u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A = D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D = v + 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3420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 B C D = live outside the block</a:t>
            </a:r>
          </a:p>
          <a:p>
            <a:r>
              <a:rPr lang="en-US" dirty="0" err="1">
                <a:solidFill>
                  <a:prstClr val="white"/>
                </a:solidFill>
              </a:rPr>
              <a:t>t,u,v</a:t>
            </a:r>
            <a:r>
              <a:rPr lang="en-US" dirty="0">
                <a:solidFill>
                  <a:prstClr val="white"/>
                </a:solidFill>
              </a:rPr>
              <a:t> = temporaries in local </a:t>
            </a:r>
            <a:r>
              <a:rPr lang="en-US" dirty="0" err="1">
                <a:solidFill>
                  <a:prstClr val="white"/>
                </a:solidFill>
              </a:rPr>
              <a:t>storate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6212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6096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8884" y="6096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26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98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770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2600" y="621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9800" y="609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9084" y="609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342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914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486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6212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91400" y="6096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0684" y="609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058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37884" y="6096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3600" y="1295400"/>
            <a:ext cx="1748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t = A – B</a:t>
            </a:r>
          </a:p>
          <a:p>
            <a:r>
              <a:rPr lang="en-US" dirty="0">
                <a:solidFill>
                  <a:prstClr val="white"/>
                </a:solidFill>
              </a:rPr>
              <a:t>     LD R1,A</a:t>
            </a:r>
          </a:p>
          <a:p>
            <a:r>
              <a:rPr lang="en-US" dirty="0">
                <a:solidFill>
                  <a:prstClr val="white"/>
                </a:solidFill>
              </a:rPr>
              <a:t>     LD R2,B</a:t>
            </a:r>
          </a:p>
          <a:p>
            <a:r>
              <a:rPr lang="en-US" dirty="0">
                <a:solidFill>
                  <a:prstClr val="white"/>
                </a:solidFill>
              </a:rPr>
              <a:t>     SUB R2,R1,R2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624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96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768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400" y="22976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19600" y="22860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08884" y="228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49330" y="2667000"/>
            <a:ext cx="57047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</a:rPr>
              <a:t>A,R1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198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770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62600" y="22976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19800" y="2286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09084" y="2286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342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3914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8486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34200" y="22976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91400" y="22860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80684" y="22860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3058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37884" y="22860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v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33600" y="3051434"/>
            <a:ext cx="174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u = A – C</a:t>
            </a:r>
          </a:p>
          <a:p>
            <a:r>
              <a:rPr lang="en-US" dirty="0">
                <a:solidFill>
                  <a:prstClr val="white"/>
                </a:solidFill>
              </a:rPr>
              <a:t>     LD R3,C</a:t>
            </a:r>
          </a:p>
          <a:p>
            <a:r>
              <a:rPr lang="en-US" dirty="0">
                <a:solidFill>
                  <a:prstClr val="white"/>
                </a:solidFill>
              </a:rPr>
              <a:t>     SUB R1,R1,R3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33600" y="4708267"/>
            <a:ext cx="1799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v = t + u</a:t>
            </a:r>
          </a:p>
          <a:p>
            <a:r>
              <a:rPr lang="en-US" dirty="0">
                <a:solidFill>
                  <a:prstClr val="white"/>
                </a:solidFill>
              </a:rPr>
              <a:t>     ADD R3,R2,R1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624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4196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768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62400" y="400496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19600" y="399329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08884" y="399329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5626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0198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4770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C,R3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62600" y="400496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19800" y="399329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09084" y="399329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9342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3914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8486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934200" y="400496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91400" y="3993299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880684" y="399329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3058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337884" y="399329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v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9624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4196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8768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v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962400" y="55742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19600" y="55626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908884" y="55626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5626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0198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4770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562600" y="5574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19800" y="5562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509084" y="5562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9342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3914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R2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8486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934200" y="55742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91400" y="55626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880684" y="5562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3058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337884" y="55626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1325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 animBg="1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 animBg="1"/>
      <p:bldP spid="71" grpId="0"/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 animBg="1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9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838200"/>
            <a:ext cx="1600200" cy="4331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t= A – B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u = A- C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v = t + u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A = D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D = v + 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3420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 B C D = live outside the block</a:t>
            </a:r>
          </a:p>
          <a:p>
            <a:r>
              <a:rPr lang="en-US" dirty="0" err="1">
                <a:solidFill>
                  <a:prstClr val="white"/>
                </a:solidFill>
              </a:rPr>
              <a:t>t,u,v</a:t>
            </a:r>
            <a:r>
              <a:rPr lang="en-US" dirty="0">
                <a:solidFill>
                  <a:prstClr val="white"/>
                </a:solidFill>
              </a:rPr>
              <a:t> = temporaries in local </a:t>
            </a:r>
            <a:r>
              <a:rPr lang="en-US" dirty="0" err="1">
                <a:solidFill>
                  <a:prstClr val="white"/>
                </a:solidFill>
              </a:rPr>
              <a:t>storate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1295400"/>
            <a:ext cx="125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 = D</a:t>
            </a:r>
          </a:p>
          <a:p>
            <a:r>
              <a:rPr lang="en-US" dirty="0">
                <a:solidFill>
                  <a:prstClr val="white"/>
                </a:solidFill>
              </a:rPr>
              <a:t>     LD R2, 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624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96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</a:rPr>
              <a:t>A,D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768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62400" y="22976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19600" y="22860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08884" y="228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49330" y="2667000"/>
            <a:ext cx="57047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R2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198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770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62600" y="22976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19800" y="2286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09084" y="2286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342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white"/>
                </a:solidFill>
              </a:rPr>
              <a:t>D,R2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3914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486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34200" y="22976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91400" y="22860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80684" y="22860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3058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37884" y="22860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v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33600" y="3163669"/>
            <a:ext cx="1799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D = v + u</a:t>
            </a:r>
          </a:p>
          <a:p>
            <a:r>
              <a:rPr lang="en-US" dirty="0">
                <a:solidFill>
                  <a:prstClr val="white"/>
                </a:solidFill>
              </a:rPr>
              <a:t>      ADD R1,R3,R1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33600" y="4708267"/>
            <a:ext cx="1210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exit</a:t>
            </a:r>
          </a:p>
          <a:p>
            <a:r>
              <a:rPr lang="en-US" dirty="0">
                <a:solidFill>
                  <a:prstClr val="white"/>
                </a:solidFill>
              </a:rPr>
              <a:t>     ST A, R2</a:t>
            </a:r>
          </a:p>
          <a:p>
            <a:r>
              <a:rPr lang="en-US" dirty="0">
                <a:solidFill>
                  <a:prstClr val="white"/>
                </a:solidFill>
              </a:rPr>
              <a:t>     ST D, R1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624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4196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768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v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62400" y="400496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19600" y="399329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08884" y="399329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5626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0198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4770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62600" y="400496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19800" y="399329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09084" y="399329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9342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3914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8486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34200" y="400496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91400" y="3993299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880684" y="399329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3058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337884" y="399329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v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9624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4196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8768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v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962400" y="6212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419600" y="6096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908884" y="6096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R3</a:t>
            </a:r>
          </a:p>
        </p:txBody>
      </p:sp>
      <p:sp>
        <p:nvSpPr>
          <p:cNvPr id="98" name="Rectangle 97"/>
          <p:cNvSpPr/>
          <p:nvPr/>
        </p:nvSpPr>
        <p:spPr>
          <a:xfrm>
            <a:off x="55626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0198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4770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562600" y="621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019800" y="609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509084" y="609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9342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3914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R2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78486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934200" y="6212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391400" y="6096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880684" y="609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83058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337884" y="6096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v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9624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44196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48768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v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62400" y="55742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419600" y="55626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R2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908884" y="55626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R3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55626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white"/>
                </a:solidFill>
              </a:rPr>
              <a:t>A,R2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0198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4770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562600" y="5574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19800" y="5562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509084" y="5562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69342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white"/>
                </a:solidFill>
              </a:rPr>
              <a:t>D,R1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73914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8486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934200" y="55742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391400" y="55626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880684" y="5562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83058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R3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337884" y="55626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3046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 animBg="1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 animBg="1"/>
      <p:bldP spid="71" grpId="0"/>
      <p:bldP spid="112" grpId="0" animBg="1"/>
      <p:bldP spid="113" grpId="0" animBg="1"/>
      <p:bldP spid="114" grpId="0" animBg="1"/>
      <p:bldP spid="115" grpId="0"/>
      <p:bldP spid="116" grpId="0"/>
      <p:bldP spid="117" grpId="0"/>
      <p:bldP spid="118" grpId="0" animBg="1"/>
      <p:bldP spid="119" grpId="0" animBg="1"/>
      <p:bldP spid="120" grpId="0" animBg="1"/>
      <p:bldP spid="121" grpId="0"/>
      <p:bldP spid="122" grpId="0"/>
      <p:bldP spid="123" grpId="0"/>
      <p:bldP spid="124" grpId="0" animBg="1"/>
      <p:bldP spid="125" grpId="0" animBg="1"/>
      <p:bldP spid="126" grpId="0" animBg="1"/>
      <p:bldP spid="127" grpId="0"/>
      <p:bldP spid="128" grpId="0"/>
      <p:bldP spid="129" grpId="0"/>
      <p:bldP spid="130" grpId="0" animBg="1"/>
      <p:bldP spid="1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10442</TotalTime>
  <Words>2239</Words>
  <Application>Microsoft Office PowerPoint</Application>
  <PresentationFormat>On-screen Show (4:3)</PresentationFormat>
  <Paragraphs>701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Consolas</vt:lpstr>
      <vt:lpstr>Calibri</vt:lpstr>
      <vt:lpstr>Wingdings 3</vt:lpstr>
      <vt:lpstr>Corbel</vt:lpstr>
      <vt:lpstr>Wingdings</vt:lpstr>
      <vt:lpstr>Wingdings 2</vt:lpstr>
      <vt:lpstr>Tahoma</vt:lpstr>
      <vt:lpstr>Arial Unicode MS</vt:lpstr>
      <vt:lpstr>Symbol</vt:lpstr>
      <vt:lpstr>Metro</vt:lpstr>
      <vt:lpstr>Theory of Compilation</vt:lpstr>
      <vt:lpstr>You are here</vt:lpstr>
      <vt:lpstr>simple code generation</vt:lpstr>
      <vt:lpstr>simple code generation</vt:lpstr>
      <vt:lpstr>simple code generation</vt:lpstr>
      <vt:lpstr>simple code generation</vt:lpstr>
      <vt:lpstr>updating descriptors</vt:lpstr>
      <vt:lpstr>example</vt:lpstr>
      <vt:lpstr>example</vt:lpstr>
      <vt:lpstr>design of getReg</vt:lpstr>
      <vt:lpstr>design of getReg</vt:lpstr>
      <vt:lpstr>global register allocation</vt:lpstr>
      <vt:lpstr>Example</vt:lpstr>
      <vt:lpstr>Example</vt:lpstr>
      <vt:lpstr>Register Allocation by Graph Coloring</vt:lpstr>
      <vt:lpstr>Example</vt:lpstr>
      <vt:lpstr>Example</vt:lpstr>
      <vt:lpstr>Example: Interference Graph</vt:lpstr>
      <vt:lpstr>Register Allocation by Graph Coloring</vt:lpstr>
      <vt:lpstr>Heuristic Graph Coloring</vt:lpstr>
      <vt:lpstr>Heuristic Graph Coloring</vt:lpstr>
      <vt:lpstr>Heuristic Graph Coloring</vt:lpstr>
      <vt:lpstr>Heuristic Graph Coloring</vt:lpstr>
      <vt:lpstr>Heuristic Graph Coloring</vt:lpstr>
      <vt:lpstr>Supercompilation</vt:lpstr>
      <vt:lpstr>The End</vt:lpstr>
      <vt:lpstr>Heuristic Graph Coloring</vt:lpstr>
      <vt:lpstr>Heuristic Graph Coloring</vt:lpstr>
      <vt:lpstr>Heuristic Graph Coloring</vt:lpstr>
      <vt:lpstr>Heuristic Graph Coloring</vt:lpstr>
      <vt:lpstr>Heuristic Graph Coloring</vt:lpstr>
      <vt:lpstr>Heuristic Graph Coloring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yahave</cp:lastModifiedBy>
  <cp:revision>911</cp:revision>
  <cp:lastPrinted>2011-03-07T09:23:23Z</cp:lastPrinted>
  <dcterms:created xsi:type="dcterms:W3CDTF">2006-08-16T00:00:00Z</dcterms:created>
  <dcterms:modified xsi:type="dcterms:W3CDTF">2011-05-23T07:11:49Z</dcterms:modified>
</cp:coreProperties>
</file>