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256" r:id="rId2"/>
    <p:sldId id="365" r:id="rId3"/>
    <p:sldId id="397" r:id="rId4"/>
    <p:sldId id="398" r:id="rId5"/>
    <p:sldId id="407" r:id="rId6"/>
    <p:sldId id="451" r:id="rId7"/>
    <p:sldId id="408" r:id="rId8"/>
    <p:sldId id="424" r:id="rId9"/>
    <p:sldId id="426" r:id="rId10"/>
    <p:sldId id="493" r:id="rId11"/>
    <p:sldId id="448" r:id="rId12"/>
    <p:sldId id="425" r:id="rId13"/>
    <p:sldId id="427" r:id="rId14"/>
    <p:sldId id="428" r:id="rId15"/>
    <p:sldId id="450" r:id="rId16"/>
    <p:sldId id="430" r:id="rId17"/>
    <p:sldId id="431" r:id="rId18"/>
    <p:sldId id="432" r:id="rId19"/>
    <p:sldId id="446" r:id="rId20"/>
    <p:sldId id="452" r:id="rId21"/>
    <p:sldId id="454" r:id="rId22"/>
    <p:sldId id="455" r:id="rId23"/>
    <p:sldId id="453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1" r:id="rId39"/>
    <p:sldId id="470" r:id="rId40"/>
    <p:sldId id="494" r:id="rId41"/>
    <p:sldId id="472" r:id="rId42"/>
    <p:sldId id="474" r:id="rId43"/>
    <p:sldId id="473" r:id="rId44"/>
    <p:sldId id="475" r:id="rId45"/>
    <p:sldId id="476" r:id="rId46"/>
    <p:sldId id="477" r:id="rId47"/>
    <p:sldId id="478" r:id="rId48"/>
    <p:sldId id="479" r:id="rId49"/>
    <p:sldId id="480" r:id="rId50"/>
    <p:sldId id="481" r:id="rId51"/>
    <p:sldId id="484" r:id="rId52"/>
    <p:sldId id="485" r:id="rId53"/>
    <p:sldId id="486" r:id="rId54"/>
    <p:sldId id="482" r:id="rId55"/>
    <p:sldId id="483" r:id="rId56"/>
    <p:sldId id="487" r:id="rId57"/>
    <p:sldId id="488" r:id="rId58"/>
    <p:sldId id="489" r:id="rId59"/>
    <p:sldId id="490" r:id="rId60"/>
    <p:sldId id="491" r:id="rId61"/>
    <p:sldId id="492" r:id="rId62"/>
    <p:sldId id="496" r:id="rId63"/>
    <p:sldId id="495" r:id="rId64"/>
  </p:sldIdLst>
  <p:sldSz cx="9144000" cy="6858000" type="screen4x3"/>
  <p:notesSz cx="7315200" cy="9601200"/>
  <p:embeddedFontLst>
    <p:embeddedFont>
      <p:font typeface="Wingdings 2" pitchFamily="18" charset="2"/>
      <p:regular r:id="rId67"/>
    </p:embeddedFont>
    <p:embeddedFont>
      <p:font typeface="Consolas" pitchFamily="49" charset="0"/>
      <p:regular r:id="rId68"/>
      <p:bold r:id="rId69"/>
      <p:italic r:id="rId70"/>
      <p:boldItalic r:id="rId71"/>
    </p:embeddedFont>
    <p:embeddedFont>
      <p:font typeface="Wingdings 3" pitchFamily="18" charset="2"/>
      <p:regular r:id="rId72"/>
    </p:embeddedFont>
    <p:embeddedFont>
      <p:font typeface="Math C" pitchFamily="2" charset="2"/>
      <p:regular r:id="rId73"/>
    </p:embeddedFont>
    <p:embeddedFont>
      <p:font typeface="Miriam" pitchFamily="34" charset="-79"/>
      <p:regular r:id="rId74"/>
    </p:embeddedFont>
    <p:embeddedFont>
      <p:font typeface="Corbel" pitchFamily="34" charset="0"/>
      <p:regular r:id="rId75"/>
      <p:bold r:id="rId76"/>
      <p:italic r:id="rId77"/>
      <p:boldItalic r:id="rId78"/>
    </p:embeddedFont>
    <p:embeddedFont>
      <p:font typeface="Arial Unicode MS" pitchFamily="34" charset="-128"/>
      <p:regular r:id="rId79"/>
    </p:embeddedFont>
    <p:embeddedFont>
      <p:font typeface="Math B" pitchFamily="2" charset="2"/>
      <p:regular r:id="rId80"/>
    </p:embeddedFont>
    <p:embeddedFont>
      <p:font typeface="Calibri" pitchFamily="34" charset="0"/>
      <p:regular r:id="rId81"/>
      <p:bold r:id="rId82"/>
      <p:italic r:id="rId83"/>
      <p:boldItalic r:id="rId84"/>
    </p:embeddedFont>
    <p:embeddedFont>
      <p:font typeface="Tahoma" pitchFamily="34" charset="0"/>
      <p:regular r:id="rId85"/>
      <p:bold r:id="rId86"/>
    </p:embeddedFont>
    <p:embeddedFont>
      <p:font typeface="Math A" pitchFamily="18" charset="2"/>
      <p:regular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397"/>
            <p14:sldId id="398"/>
            <p14:sldId id="407"/>
            <p14:sldId id="451"/>
            <p14:sldId id="408"/>
            <p14:sldId id="424"/>
            <p14:sldId id="426"/>
            <p14:sldId id="493"/>
            <p14:sldId id="448"/>
            <p14:sldId id="425"/>
            <p14:sldId id="427"/>
            <p14:sldId id="428"/>
            <p14:sldId id="450"/>
            <p14:sldId id="430"/>
            <p14:sldId id="431"/>
            <p14:sldId id="432"/>
            <p14:sldId id="446"/>
            <p14:sldId id="452"/>
            <p14:sldId id="454"/>
            <p14:sldId id="455"/>
            <p14:sldId id="453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1"/>
            <p14:sldId id="470"/>
            <p14:sldId id="494"/>
            <p14:sldId id="472"/>
            <p14:sldId id="474"/>
            <p14:sldId id="473"/>
            <p14:sldId id="475"/>
            <p14:sldId id="476"/>
            <p14:sldId id="477"/>
            <p14:sldId id="478"/>
            <p14:sldId id="479"/>
            <p14:sldId id="480"/>
            <p14:sldId id="481"/>
            <p14:sldId id="484"/>
            <p14:sldId id="485"/>
            <p14:sldId id="486"/>
            <p14:sldId id="482"/>
            <p14:sldId id="483"/>
            <p14:sldId id="487"/>
            <p14:sldId id="488"/>
            <p14:sldId id="489"/>
            <p14:sldId id="490"/>
            <p14:sldId id="491"/>
            <p14:sldId id="492"/>
            <p14:sldId id="496"/>
            <p14:sldId id="4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84" autoAdjust="0"/>
    <p:restoredTop sz="94647" autoAdjust="0"/>
  </p:normalViewPr>
  <p:slideViewPr>
    <p:cSldViewPr>
      <p:cViewPr varScale="1">
        <p:scale>
          <a:sx n="126" d="100"/>
          <a:sy n="126" d="100"/>
        </p:scale>
        <p:origin x="-96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84" Type="http://schemas.openxmlformats.org/officeDocument/2006/relationships/font" Target="fonts/font18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87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6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font" Target="fonts/font17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23-Jun-11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8:40:52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8024 6808 20,'-8'23'31,"-2"4"-1,2 9 1,8 2-28,-4 2 0,7 6 2,-5-3 0,7 4 1,-5-8-1,4 3 1,-7-13-1,3-1 1,-7-10-2,2-6-1,-4-13 0,1-11-2,0-17 0,3-17-1,5-13 0,4-10-1,5-4 0,5-1-1,6 6 1,0 8 0,3 16 0,0 14 0,-2 14 1,-1 9 0,-3 8 0,-2 4 1,-3 2 0,-1 6 0,-3-1 0,-2 8 0,-4 5 0,-4 8 0,-4 5 0,-2 4-1,-4 4 0,0-1 0,-2-3-1,1-6 0,3-11-2,0-15-2,10-10-19,0 0-12,-2-22-2,2-1 2</inkml:trace>
  <inkml:trace contextRef="#ctx0" brushRef="#br0" timeOffset="434.0248">8350 7135 14,'-7'10'33,"0"1"2,-8-4-1,5 6-20,-14-15-2,10 3-5,-4-9-4,4-7-1,3-7-1,6-7-1,7-6 0,4 2 0,7 0-1,1 5 1,4 7 0,-1 12 0,-1 12 1,-3 14 1,-3 9 0,-1 9 0,-4 3 0,2 4 1,-1 0-2,3-3 2,3-7-2,3-6-2,8-9-5,-5-12-30,10-8 0,-2-10-3,3-9 1</inkml:trace>
  <inkml:trace contextRef="#ctx0" brushRef="#br0" timeOffset="743.0423">8649 7171 32,'-2'11'37,"2"-11"1,0 0-1,-19 2-25,19-2-3,0-24-1,4 2-4,-1-8-1,4-1-1,-1-4 0,6 4-2,1 3 1,0 7-2,3 6 1,-1 5-1,3 11-1,0 1-3,8 13-24,-9-8-9,6 5-2,-1-4 2</inkml:trace>
  <inkml:trace contextRef="#ctx0" brushRef="#br0" timeOffset="1123.064">9129 6921 13,'6'-18'36,"0"4"0,-5 1-1,-1 13-16,-12-2-10,12 2-3,-24 16-2,7 0-2,-7 1 0,0 5 0,-2-1-1,3-1 0,3-3 0,6 0 0,7-3 1,10-3-2,9-5 1,9 0 1,5-1-1,4 2 1,0 0 0,-2 4 0,-5 2 0,-7 7-1,-12 3 1,-9 4-1,-11 3 0,-6 4-1,-5-3 0,-3-8-3,3 1-7,-3-18-30,10-6 1,2-12-1,13-3 0</inkml:trace>
  <inkml:trace contextRef="#ctx0" brushRef="#br0" timeOffset="1569.0896">9228 7173 43,'1'16'39,"-1"-16"-1,5 10 0,1-23-31,9 6-1,-2-11-1,4 0-3,-1-9 0,0-3-2,-2-2 1,-2 0-2,-5 3 1,-5 4 0,-6 8-1,-4 6 1,-6 8-1,-1 10 0,-3 9 0,0 6 1,2 5-1,0 4 1,6 1 0,4 4 1,4-1 0,5 0 0,2 2 2,6-1-1,4-3 0,3-4-2,3-6 0,3-7-3,5-2-4,-6-18-28,9-2-4,-5-10-1,0 2 0</inkml:trace>
  <inkml:trace contextRef="#ctx0" brushRef="#br0" timeOffset="1797.1027">9499 7274 34,'0'0'39,"8"-17"-1,-1 3 1,-5-10-27,10 3-1,-6-9-5,3 1-2,0-2-1,3 3-2,-1 2 1,3 5-2,1 4 1,3 6-1,1 7-2,1 1 0,7 14-9,-7-7-28,9 9 0,-1-1-2,8 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9:59:53.09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19584 1978 80,'4'11'41,"3"12"-2,-5 1 2,12 16-38,-13 5 1,3 9 0,-3 6-2,0 10-1,-3 5 0,0 2-1,-2 1-1,-3-8 1,-1-2-2,-2-9 1,2-4-5,-5-23-4,13 1-31,-9-21 3,9-12-3,0 0 0</inkml:trace>
  <inkml:trace contextRef="#ctx0" brushRef="#br0" timeOffset="244.0139">19238 2305 56,'0'0'39,"16"-6"-1,11-5 2,20 3-24,5-14-7,16 10 1,-2-10-4,8 2-2,-5 1-1,-3 2 0,-8 4-2,-8 1-2,-3 10-5,-14-7-34,9 17-1,-12-8-1,4 12-1</inkml:trace>
  <inkml:trace contextRef="#ctx0" brushRef="#br0" timeOffset="563.032">20101 2685 76,'11'4'41,"16"4"0,2-10-1,17 3-33,1-4-1,9 3-1,1 0-3,2 2 0,-1 0-1,1-2-1,-1 3-2,-7-5-2,0 8-5,-15-12-31,4 5 0,-15-10-1,-2 1 1</inkml:trace>
  <inkml:trace contextRef="#ctx0" brushRef="#br0" timeOffset="830.0473">20674 2400 55,'0'0'41,"0"0"-1,13-5 1,-4-4-14,7 17-22,3-1 0,5 11-2,0 3-1,3 8-1,-1 2 0,-2 4 0,-4 2 0,-5 2 0,-7 1-1,-8-3 2,-11-2-3,-9-3 2,-7-2-3,-7-6 0,7 3-33,-8-18-5,11-5-3,3-13 0</inkml:trace>
  <inkml:trace contextRef="#ctx0" brushRef="#br0" timeOffset="1232.0705">21547 2763 89,'0'0'38,"9"25"3,-11-13-1,2 10-37,-3 0-1,-1 9 1,-3-2-3,-2 1-1,0-3 1,-1-6-3,2-1-2,-6-19-15,8 10-20,-5-20-1,11 9-1,-14-30 4</inkml:trace>
  <inkml:trace contextRef="#ctx0" brushRef="#br0" timeOffset="1409.0806">21560 2321 92,'9'0'41,"5"7"1,-14-7-3,12 7-39,-3 9-15,-9-16-24,17 15-1,-17-15-3,14 20 1</inkml:trace>
  <inkml:trace contextRef="#ctx0" brushRef="#br0" timeOffset="2268.1296">19287 4144 55,'8'14'37,"5"8"0,-5-2-2,4 10-31,0 0 1,1 9 0,-1 1-2,-1 8-1,-1-1 1,2 6-2,-3-2 1,1 1-2,-2-5 2,2-3-3,0-9 3,5-7-1,1-15 1,5-14-1,3-16 0,4-10 0,5-11-1,0-10 0,5-1 0,-2-3 1,0 7-4,-7 0-3,7 14-35,-14 2 2,2 13-4,-8 1 3</inkml:trace>
  <inkml:trace contextRef="#ctx0" brushRef="#br0" timeOffset="2575.1473">20136 4615 58,'0'0'42,"-7"11"-2,7-11 1,0 0-37,17-2 0,1 1-1,7-4-1,10 3 0,6-1-1,7 0 1,3 2-2,2-2 0,2 3-2,-3-3-1,-1 6-2,-10-13-10,2 10-26,-10-9 0,0 5-1,-14-8 2</inkml:trace>
  <inkml:trace contextRef="#ctx0" brushRef="#br0" timeOffset="2876.1644">20576 4496 52,'0'0'40,"-5"-15"0,5 15 1,0 0-35,0 0 1,15 6-3,-2 2-1,6 0-1,6 1 0,5 2-1,4-1 0,3 2 0,0-1 0,-1 2-1,-5 2 1,-5 2-1,-10 5 1,-9 2 0,-9 5-1,-8 0 0,-7 0-1,-5-2-1,-5-8-3,10 6-21,-10-23-16,12 1 0,1-17-2</inkml:trace>
  <inkml:trace contextRef="#ctx0" brushRef="#br0" timeOffset="3289.188">21366 4603 44,'0'0'38,"6"15"2,-10-4-2,5 11-31,-8-2 1,4 15-1,-7 0-3,2 6 0,-4-1-2,0 1 0,0-5-3,-1-5-1,3-4-5,-8-16-33,15-1 0,3-10-1,-6-16 0</inkml:trace>
  <inkml:trace contextRef="#ctx0" brushRef="#br0" timeOffset="3633.2077">21343 4359 52,'11'-16'41,"-9"-2"-2,-2 18 0,3-10-34,-3 10 4,0 0-6,-14 20 0,5-6-2,3-2-2,1 2 1,2-1-2,3-13 3,4 17-4,-4-17 4,14-1-1,-5-7 1,0-3 1,-1-2-1,-1 0 1,-4 0-1,-3 2 0,0 11-1,-8-13-4,9 23-18,-1-10-21,0 0 3,0 0 0,6 12-2</inkml:trace>
  <inkml:trace contextRef="#ctx0" brushRef="#br0" timeOffset="4332.2476">21891 4931 34,'-14'13'38,"6"7"3,-9-6-3,11 10-24,-8-13-1,13 6-5,1-17-3,5 17-1,5-17-2,6-3 0,0-8-1,3-1 0,-3-5 0,-2-4-1,-6-3 1,-3-1-2,-6 2 1,-7 5 0,-6 4 0,-5 7-1,-4 6 1,-3 7 0,4 4-1,1 6 1,6 3 0,5 0 0,8-1 0,7-5 0,6-1 1,5-5-1,1-4 0,3-3 1,-5-4 0,-1-3 0,-6-2-1,-6-2 1,-8 0 0,-3 0-1,-7 2 0,-1 2 0,1 1-1,-1 3-2,5 6-1,0-11-15,12 8-23,0 0 0,21-3-2,-6-13 1</inkml:trace>
  <inkml:trace contextRef="#ctx0" brushRef="#br0" timeOffset="5111.2924">21960 2983 39,'9'1'35,"-9"-1"2,9 18-2,-9-18-22,5 26 1,-5-26-6,11 20-2,-2-14-1,5 0-1,-1-4-1,2-4 0,-1-2-1,0-5 0,-3-9-1,-2-1 2,-5-3-2,-4 0 0,-5 1-1,-5 4 1,-4 4-2,-5 5 2,-2 10-1,-1 9 0,0 6-1,2 2 0,4 1 2,4 2-2,7-1 2,4-3-1,4-1 1,-3-17-1,17 13 1,-6-9 0,0-4 0,-1-2 0,-10 2 0,10-11 0,-10 11-1,-4-13 0,-6 10-1,-5 1 0,2 5-2,-7-5-9,8 11-29,-4-7 0,16-2-1,-15 3 0</inkml:trace>
  <inkml:trace contextRef="#ctx0" brushRef="#br0" timeOffset="5756.3292">21580 2928 39,'10'-17'36,"-6"-2"1,-4 19-10,-4-25-10,4 25 1,-9-3-8,9 3-2,-14 12-3,7 1-1,-2-1-2,2 10 1,2 2-2,2 4-1,-2 3 1,1 4-2,-3 1 2,0 0-2,-3 1 1,-1-2-1,-2-5 1,-1-1 1,2-8-1,0-3 1,2-9-1,10-9 0,-9-2 1,10-13-1,4-6 1,3-10-1,4-6 0,1-14 0,5 0 1,0-4 0,1 7-1,-3 5 1,-3 9-2,-5 6-1,2 27-17,-10 1-21,-9 17 0,-4 3-3,2 7 2</inkml:trace>
  <inkml:trace contextRef="#ctx0" brushRef="#br0" timeOffset="6256.3577">22072 3056 37,'-16'1'35,"2"1"2,4 10-1,-5-8-27,10 16 2,-8-12 1,13 11-5,-3-9-1,9 3 0,-6-13-2,15 4-1,-3-11-1,3-4 0,-1-4 0,-2-5-1,-5 1 0,-5-3-1,-9-1 1,-7 8 0,-9 7-1,-6 4 0,-4 6 0,2 6 0,4 6-1,5-1-6,17 11-33,-2-9-1,17 3-1,3-6-1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10:09:41.40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3904 6573 24,'-12'2'31,"3"2"2,-2-8-23,11 4 0,-17 7 0,14 5-1,3-12-2,-4 18-2,6-6-1,5 6-1,1 1 0,5 6-1,-3-1 0,2 4 0,-1 1-1,-3 1 0,-1-2 0,-2 0 0,-4-4 0,-1 1 1,-3-7-1,-1 2 0,-2-7 0,-1 0 0,-3-1-1,-1 0 0,-2 2 0,-3 1 0,3 3-2,-2-1 0,3 6-2,-6-5-5,15 9-27,-9-4-2,7 3 1,1-1-1</inkml:trace>
  <inkml:trace contextRef="#ctx0" brushRef="#br0" timeOffset="166252.509">2166 8361 25,'-22'-6'37,"2"0"1,-2-6-1,5 10-26,-10-15-1,10 7-3,-9-6 0,-2 5-2,-5-3 0,-4 6-2,-7 2 1,-5 8-1,-9 6-1,-5 9 0,-6 3 0,0 9-1,-5 2-1,3 5 3,5 1 0,3 0 0,14-3-1,10 1 1,39-35 0,-43 65 0,41-33-2,13 1-3,12-4 0,14 3 0,2 0 2,12-1-1,2-2 1,9-1-1,4 0 3,4-4 1,-2 2-1,9-3-1,3-5-1,5 1 0,6-6 0,6-2 1,5-4-3,5-3 1,1 0-1,2-3 2,3 1 0,-2 2-1,-4-1 0,-6 1 0,-6 0 0,-4-1 1,-3-2-1,-7-2 1,-7-4 0,-6-2-1,-6-2 2,-6-3-1,-8-2 0,-3-1-1,-7 0 1,-7 0 0,-5-1-1,-5 1 0,-4 0 0,-7-1 1,-3-6-2,-8-1 3,-7-6 0,-5-3 0,-7-6-1,-7-6 1,-10-2 0,-8-1-1,-11 2 1,-13 3-1,-8 7 0,-10 7 0,-13 9-1,-7 13-1,0 11-2,-4 2-6,12 21-21,-3-10-11,18 2-2,15-14 0</inkml:trace>
  <inkml:trace contextRef="#ctx0" brushRef="#br0" timeOffset="167686.5911">3356 4643 15,'-16'-11'32,"0"3"1,-1-6-7,9 17-11,-10-14-3,18 11-3,-21 4-3,12 8-2,-2 3-2,0 12 0,-1 7-1,-3 14 1,-2 8-1,1 11 0,0 6 1,2 9-1,0 6 0,1 9 0,1 6 1,3 3-2,0 8 2,1 5-4,-2 3 2,-1 9 2,0 3-4,-2 1 2,-1 0 0,1 1-1,3-2 1,1 0 0,4-6 0,4-4 1,3-5 1,6-4-1,0-3 1,3 0-1,-1-3 1,-1 0-1,-3 1 1,-2-2-2,-2 0 2,-3 0-1,-2-3 1,0-6-1,-1-7 1,1-3-1,1-11 1,1 0-2,1-10 2,2-7-1,-1-6 0,3-5 0,0-5 0,1-4-1,0-4 1,3-7 1,-3-2-2,3-3 0,-1-2 0,0-2 0,-2-4 0,3 0 0,1 0 0,1-1-1,2-4 0,1 1 1,4-5-1,2-2 0,3-4 1,4-6-1,1-6 1,1-6 0,1-7 0,2-8 0,-3-5 1,-1-6-1,-2-13 0,-5-7 0,-5-13 0,-4-12 0,-5-15 0,-3-14 1,-2-15-2,-2-15 1,2-9 0,-1-10 0,2-4 0,1-7 0,0-7-1,2 0 1,-1-6 1,0-5 0,-3-5-1,-3-10 0,-1-9 1,-2 1 0,-3 5-1,0 4 1,-1 9-1,-3 16 0,-1 15 0,-2 25 1,-1 27-1,-2 20 1,-2 20 0,-2 18-1,0 22 1,-1 14-1,1 19 0,-2 16-1,0 18 1,0 20 0,-1 19-2,-4 18 1,0 19-2,-6 13-3,8 31-10,-12 2-25,9 20 0,-6 4-1,6 13 2</inkml:trace>
  <inkml:trace contextRef="#ctx0" brushRef="#br0" timeOffset="168520.6389">3551 8344 29,'-17'-24'32,"-4"11"2,-3 16-26,-19 0 2,4 27 1,-17 3 0,6 25 0,-11 3-2,8 19-2,-3 2 1,9 12-2,4 4-1,13 6-1,10-7-1,13-4-1,13-14 0,16-14-1,13-17 0,15-22 0,14-27-1,15-23 0,8-25 1,6-17-3,0-19 1,-5-11 1,-10-11 0,-15-6-1,-17-4 1,-20 0-1,-22 3 0,-18 10 2,-18 13-1,-17 16 0,-13 27-1,-10 23 1,-7 29 0,-5 27 1,-1 33-1,2 15-1,9 20-2,5-2-13,23 9-24,11-4 1,19-5-3,14-13-1</inkml:trace>
  <inkml:trace contextRef="#ctx0" brushRef="#br0" timeOffset="281206.0841">12635 16003 8,'18'-9'37,"-6"-4"0,11 10 1,-2-9-29,9 12-2,-3-4-2,4 7-3,1 2-1,-1-3-3,7 12-16,-6-15-19,5 3-1,-4-11 0</inkml:trace>
  <inkml:trace contextRef="#ctx0" brushRef="#br0" timeOffset="281704.1125">12687 14886 33,'5'10'38,"-5"-10"2,28-7-3,-9 2-33,10-2-1,5-4-1,4 4-1,-1 4-1,-2-2-3,4 9-5,-11-9-28,7 8-2,-9-9 1</inkml:trace>
  <inkml:trace contextRef="#ctx0" brushRef="#br0" timeOffset="282149.1379">12512 13853 33,'26'0'38,"-4"-11"-1,15 1-1,3-12-32,13-1-2,6-1-2,-5-8-12,2 11-23,-6-5-2,-2 8 0</inkml:trace>
  <inkml:trace contextRef="#ctx0" brushRef="#br0" timeOffset="299076.1061">1153 9848 2,'0'0'25,"0"0"-6,0 0-5,0 0-4,-41-31 0,41 31 1,0 0-1,0 0 0,0 0 0,0 0 0,0 0-1,0 0 0,0 0-2,0 0-2,31 9-3,-1-2 0,12-2-1,9 0 0,8-2-1,5-2 1,7-1-1,1 1 2,1-1 0,0 0-1,-6-2 0,1-1 0,-5-1-1,-1 0 1,-2-2-1,-1 0-1,-1-4 1,-5 3 1,-2 0 0,-2 2 0,-7-1 0,-4 4-1,-7-2 1,-6 3 0,-6 1-1,-5-1 1,-3 2-1,-11-1 0,14-1 0,-14 1 0,9-4 1,-9 4-1,13-5 0,-1 0-1,3-1 0,1 2 0,3 0 0,3 1 0,2-1 0,3 3 0,4 1 0,-1 2 2,5 1-1,3 0 0,5 1 0,2 0 1,4 1-1,3-2-1,4 1 0,1-1 1,2 1-1,1 0 0,0 0 1,2 0-1,1 2 0,1 0 2,2 1-1,1 0-1,2 0 0,1 0 1,5-2-2,0 2 2,2-2-1,2-1 1,3 0-2,1-2 2,0 1 0,1 1-1,1 1 1,0 2-1,0 2 0,2 1 0,-1 3 1,2 1 0,2 3 0,1 0-1,3 1 1,1-1 0,1 1-1,2 0 2,2-1-2,6-2 1,5 0 0,4-2 0,4-3 0,8-1 0,7-1 0,8 0 0,6 1 0,6-3 1,6 3-1,3-3 0,3 3 0,3 0 0,2-1 0,1 0 0,3 1 0,0-2 0,1 1 0,2-2 0,3 0 1,0-1-1,-1 0 0,-2-2 0,-3-1 0,-2-1 0,-7-1 1,-5-1-1,-7-3 0,-7-2 1,-9-2-1,-7-2 0,-9-3 1,-7-3-1,-8-2 0,-9-4 0,-10-4 0,-10-2 0,-12-6 1,-13-4-1,-15 0 0,-14-1 0,-15-3 0,-16 1 0,-14 0-1,-16 2 1,-10 6-1,-14 1 1,-11 0-2,-13 2 1,-10 3 0,-11 0 0,-11 2 0,-11 3 0,-11 0 0,-9 5 1,-9 1-1,-7 4 1,-9 5 0,-6 4 1,-4 3-1,-4 1 0,-5 2 0,-3 2 1,-4 1-1,-3-2 1,-3 1-1,0-2 0,-4 0 0,-1-2 0,-1 1 0,3-1 0,2 0 0,2 3-1,3-2 1,5 4 0,3-1 0,5-1 0,6 0 0,2-2 0,2-1 0,3-1 0,4-1 2,3 0-2,2 0 1,6-2 0,4 1-1,5 1 2,5 1-1,6-1 0,5 1 0,5 1 0,5-2 1,4 2 0,0 0 0,3 1-2,7-1 1,0 3 1,6-3 0,4 1 0,0 2-1,6-3 0,4 1 0,5 2 0,-2-1 2,4 3-2,1 2 0,1 1 1,5 1-1,0 1 1,2 2-1,1 2 1,5 0-2,7 0 1,3 1-2,4 0 1,7 4 0,8-1-1,40-19 3,-51 52-3,45-18 0,8 4-2,16 11-2,7-5-19,14 16-17,18 1-1,14 5-2</inkml:trace>
  <inkml:trace contextRef="#ctx0" brushRef="#br0" timeOffset="382784.8941">17440 13297 23,'0'0'35,"-16"2"2,16-2-9,-11 4-17,11-4-1,0 0-3,0 0-1,0 0-2,12 2 0,6-3-2,10-1 2,8-4-2,13 2 1,7-5-1,8 0 0,3 0-1,1-1 1,-4 1-1,-7 2 1,-11 4-1,-9 2-1,-11 0 1,-8 3-1,-8-1 0,-10-1 0,0 0 0,0 0 1,0 0-1,-18-2 0,4 3-1,-5-5 1,-8 4 0,-5 5 1,-11-3-2,-7 4 1,-9 0 0,-5 1-1,-4 1 1,-1-1-1,-3 1 1,1-2-1,6 0 1,8-2-1,9-2 1,9-1 0,10 1 1,9-1 0,20-1-1,0 0 1,33-5 0,6 4-1,10-5 2,13 6 0,10-2-1,7 0-1,2-1 1,1 2 0,-4-2 0,-7 3 0,-10 2-1,-13-3-1,-10 2 1,-12 0 1,-11 0-1,-15-1 0,0 0 0,-25 9-1,1-6 1,-4-1 1,-6 0-1,-1 0 0,-4-4 0,1 0 0,1-3 0,1 2 1,4-5 0,4 4 0,4-2-1,5 2 2,4 0-2,15 4 2,0 0-2,15 5-1,10 2 2,7-3-2,11 5 2,5-5-2,8 3 1,2-3-1,-1-2 2,-1 0-1,-5 1 0,-2-3 0,-12 0 1,-4 0-1,-9 0 0,-5-1 0,-11-1 0,-8 2 0,0 0-1,-15-3 1,3 2-1,0 0 0,0 0-2,-2-3-1,14 4-6,-15-2-10,25 8-14,-10-6-9,12-5-1,-1 0 2</inkml:trace>
  <inkml:trace contextRef="#ctx0" brushRef="#br0" timeOffset="384281.9797">20887 13312 21,'-14'0'33,"0"2"2,1-8-15,13 6-9,-18-2-1,18 2-2,0 0-2,0 0 0,11-7-2,6 8 0,7-2 0,10 1-2,7 0 0,7 1 0,7 2 0,6-1-1,2-1 0,6 1 0,0-2-1,1 0 0,-2 0 1,-5-1-1,-7-1 1,-7 1 0,-11 0-1,-9 0 1,-12-2 0,-17 3-1,0 0 1,-23-8-2,-5 5 1,-6-2 0,-9-3 0,-4 3 1,-7-1-1,-1 2 0,-2-2 0,2 4 1,2-3 0,2 4 0,6-1-1,4-3 0,8 4 1,4-3-1,8 0 1,6-1 0,4 3 0,11 2-1,0 0 1,0 0 0,13-9-1,7 9 0,10-1 0,11 0 1,10 1-1,12 0 0,7-2-1,6 1 2,2 0-1,-2 0 1,-5 0-1,-5 1 0,-15-1 1,-10 0-1,-16 2 1,-25-1 0,0 0-1,-23 7 0,-18-3 0,-14 3 1,-10-1-2,-8 3 2,-7-4-2,-1 3 2,-1-4-1,3 3 0,5-2 1,10-4-2,10 4 2,9-5-3,12 3 1,8-3-3,16 11-6,9-11-12,22-2-20,4 1-2,12-2-1</inkml:trace>
  <inkml:trace contextRef="#ctx0" brushRef="#br0" timeOffset="402797.0386">4344 16352 22,'2'-12'35,"-5"-3"1,3 15-2,-7-10-27,7 10-2,-9 7 0,3 3-1,-4 0-1,3 3 0,-1 1-1,2 2 1,0-3-1,3 4 1,0 0-1,4 3-1,0 0 2,2 3-2,-1 1 0,1 2 1,0-1-1,0-1 0,-1-2 0,1-2 0,-1 0-1,0-4 1,-1-3 0,1 0-1,-1-3 1,1 1-1,-2-11 0,3 20 0,-3-8 0,-1 0 0,0 2 0,0-1 0,0 2 0,0-2 0,-1 0 0,2-13 1,1 18-2,-1-18 1,4 12 1,-4-12-1,0 0 0,11 12 0,-11-12 0,0 0 0,12 11 0,-12-11 0,0 0 0,13 15 0,-13-15 0,12 18 0,-4-9-1,3-2 1,0 4 0,5 0 0,2-1 0,4-2 0,4 0 0,2-2 0,3 1 0,3 2 1,3-3-1,1 2 1,2-1-1,1 0 0,1 0 0,0-3 0,0 0 0,2-1 0,2 1 0,-1-4 1,1 2-1,1 0 0,-2 0 0,3 2 1,3-3-1,-1-1 1,1-3-1,0-3 0,2 0 1,1-1-1,2-1 0,-4-1 0,2 0 0,-3 3 0,-1 1 0,1 2 0,-1 1 0,-3-1 0,-1 3 0,-3 2 0,-3-1-1,-1-2 1,-7 2 0,-4 1 0,-4-3 0,-6 2 0,-5-3 0,-2 2 0,-11 0 0,11-3 1,-11 3-1,0 0 0,1-18 1,-3 5-1,1-4 1,-1-10-1,0-5 0,-1-5 0,2-7 0,0-5 0,-1-1 0,0 0-1,0-1 2,-2 4-2,1 3 1,-3 4 0,0 7 0,-2 2 0,1 3 0,-3 3 0,-1 4 0,0 3 0,-4 3 0,-1 1 0,-4 5 0,-5 1 0,-2 4 0,-5 4 0,-4 1 0,-4 4 0,-3-2 0,-4 2 0,-3-4 0,-2 1 1,-3-4-1,-2-1 1,-4-3-1,0-5 1,-5 1-1,0-1 1,-1 0 0,-5 1 0,1 2-1,-4 3 1,-1 5-1,-1 1 0,0 3-1,0 0 0,4 1-2,3-5-4,13 8-8,-4-23-10,25 12-15,-1-14-3,18 6 1</inkml:trace>
  <inkml:trace contextRef="#ctx0" brushRef="#br0" timeOffset="403619.0856">3129 16538 2,'0'0'32,"-20"-23"3,20 23-4,-24-37-13,19 24-6,-9-14-3,5 11-3,-5 0 0,2 9-1,-5 3-1,2 15-1,-4 7-1,1 15 0,-2 9-1,4 11 1,2 7-2,7 7 1,6 0 0,7-5 0,14-5 1,9-12 0,10-16 0,12-12 0,7-19 0,9-17 0,6-19 0,6-12 0,-4-13 0,-4-6-1,-9-6 1,-9 0-1,-15 0 0,-18 4-1,-17 4 1,-20 10 0,-16 11-2,-14 15 1,-9 16 0,-8 15-1,-6 18 1,-5 18 0,-4 22-2,-3 10-1,7 12-6,-5-11-14,18 4-19,-2-13-2,14-11-1</inkml:trace>
  <inkml:trace contextRef="#ctx0" brushRef="#br0" timeOffset="416043.7964">14149 12544 33,'0'-21'35,"-3"-3"1,9 8-19,-10-11-3,11 10-3,-8-6-3,7 8-1,-4-1-2,4 3 0,-5 2-1,-1 11-1,6-14 0,-6 14-1,0 0 0,0 0 0,9 9-1,-9-9 1,6 17-1,-2-4 0,1 1 0,3 4-1,-3 3 1,2 0-1,-2 3 0,1 1-1,-3 3 2,0 0-1,-5-1 0,-2 0 0,-1-2 1,-2 1 0,3-3-1,-3 0 1,2-6 0,-2 2-1,3-5 1,0 0-1,-1 0 0,0 1 1,-1 4-1,-1 0 0,0 4 1,-1 0-1,2 3 1,1-1-1,1 2 0,3-3 1,0-3-1,2-3 0,0-2 1,1-2-1,1-1 0,-3-13 0,2 16 0,-2-16 0,0 0 1,3 13-1,-3-13 0,0 0 0,0 0 0,0 0 0,0 0 0,1 13 0,-1-13 0,0 0 0,3 14 0,-3-14 0,3 15 0,-2-4 1,0 1-1,1 6 1,0-3-1,1 4 1,1 2-1,1-3-1,3 2 1,2 0-1,-1-2 1,4-3-1,1 2 1,2-4-1,2-1 1,-1 0 0,4 0 0,0 2 0,5-4 0,0 3 1,6-3-2,5-1 2,6 0-1,5-2 0,4-2 0,6-2 0,4 1 0,3-3 1,2 0-1,4 2 0,3-2 1,4-1-1,4 0 0,1-3 1,1 1-1,2-3 0,0 1 1,0-3-1,-1-2 1,-2 1-1,0-2 0,-3 1 1,-1 0-1,0 1 1,-1-1-1,-1-1 0,-3 4 0,1 0 1,-4 0-1,1 0 0,-4 2 0,-4 0 0,-3 3 0,-5 0 0,-6 2 0,-7 2 0,-4 2 0,-3 1 0,-5 1 0,-1 0 0,-1-2 0,-1 1 1,0 0-1,3-1 0,-1-3 0,-1 0 0,1 0 0,1 1 0,-1 0 0,-1 2 0,0-1 0,0 1 0,1 0 0,1-1 0,0 0 0,2-3 0,1-1 0,4-4 0,-1 0 0,4-1 0,-2-2 0,-1 0 0,-2 2 0,-2-1 0,-3 0 0,-2 3 1,-3-2-1,-1 2 0,0-1 0,-2 1 0,0-1-1,0 1 1,-1-1 0,-3 2 0,1 0 0,-4-1 0,0 2 0,-1 1 0,0 0 0,0 1 0,0 1 0,1-1 0,0 1 0,-1 0 0,0-1 1,-1 3-2,1-2 1,0-1 0,0 1 0,2 0 0,-1-2 0,3 0 0,-1 1 0,0-2 0,0 0 0,-3 0-1,-1-1 1,-4-1 0,0-3 0,-1 0 0,-2-4 0,-1-2-1,1 0 2,-2-6-2,-1-1 1,0-2 1,-2-1 0,-3-1-1,-2-1 0,-3-1 0,-2-2 0,-2-1 0,0 1 1,-1-3-2,0-3 1,3 0 0,-1-3 0,2-1 0,2-1 0,-2 0 0,1 1 0,0 2 0,1 0 0,1-1 0,1 3 0,1 0 0,0-1 0,2 3 1,0-3-1,3-1 0,0 0 0,0 0 1,0 1-1,0 0 0,0 6 0,-1-4 0,0 7 0,-1 3 0,-2 2 0,-1 7 0,1 2 0,1 11 0,-6-16 0,6 16 0,0 0 0,-12-10 0,12 10 0,-16-6-1,4 3 1,-3-2 0,-2-1 0,-1 3 0,-6-4 0,-1 0 0,-2 0 0,-2 1 0,-1-2 0,-1 3 0,-3 1 0,-3 0 0,0 1 0,1 1 1,-2-2-1,0 1 0,0 0 0,-2 0 1,3-2-1,-3 0 0,-2 1 0,-1-3 0,-1 1 0,-4 2 0,-3 2 1,-3-3-1,-5 3-1,-3 0 1,-2 2 0,-5 3 0,-1 0 0,-2 3 0,0-4 0,-1 5 0,0-3 0,1 1 0,-2 0 0,2 0 0,-2-2 0,-2 1 0,0 0 0,1 1 1,-2-1-1,0 1-1,1-2 1,0 0 0,1-1 0,1 2 0,2-2 0,-2 0 0,3 2 0,2-2 0,2 1 0,2 0 0,1-2 0,5-1 0,3 0 1,6-4-1,5-1 0,2 0-1,9-1 1,2 2 0,6-2 0,2 1 0,0 1 0,3 1 0,-1 2 1,1 1-1,-3 0 0,1 2 0,-2 3 0,2 0 0,0 0 0,-2 2 0,1 0 0,2 0 0,-2 1 0,3-1 0,0 0 0,1-2 0,0 1 0,2-3 0,2 2 0,0-2 0,3-2 0,1 2 0,2-3 0,2 1 0,8-1 0,-12 0 0,12 0 0,-9-3 0,9 3 0,-8-2 0,8 2 0,-13 0 0,13 0 0,-15 1 0,6 0 0,-1 2 0,1 0 0,0-1-1,0 1 1,1-1 0,8-2 0,-16 4 0,16-4 0,-13 2 1,13-2-1,-14 0 0,14 0 0,-13 0 0,13 0 0,-15 0 0,15 0 0,-14 2 0,4 0 0,10-2 0,-12 3 0,12-3-1,-11 4 1,11-4 0,0 0 0,-9 12 0,9-12 0,-5 14 0,3-4 0,-5 3 1,3 1-1,-3-2 0,1 4 0,0-1 0,-1 2 0,-2-1 0,3 1-1,2 0 1,-3 1-1,2 4 1,-1-1-1,1 1 0,1 1 1,2 0-1,-2-1 1,2-1 0,1-1 0,0-4-1,0 0 1,0 0 0,0-2 1,0 1-1,1-1 0,-1 1 0,-2-1 0,0 1 0,-1 0 0,1 1 0,-2 0 0,-1 0-2,1 3-2,-1-6-2,9 8-5,-3-21-5,19 27-5,-4-26-2,26 17-3,-6-21-5,29 10-6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8:45:48.52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10333 7096 12,'0'0'32,"-9"0"0,9 0-14,-12-2-4,12 2-2,-13 0-3,13 0-2,-11-4-1,11 4-1,-11-9 0,11 9-1,-12-8 0,12 8-1,-17-10 0,5 7 1,-3-2-2,1 1 0,-5 1 0,0 0 0,-3-2-1,-1 2 0,-1-2 0,1 0 0,-5 1-1,1-1 1,-2 2-1,1 0 1,1 4-1,0 3 1,1 1-1,0 1 0,2 3 1,0 0-1,0 3 0,0 1-1,1 0 1,0-1 0,0 2 0,-1 1 0,1 1 0,-2 1 0,0 1 0,-2 2 0,1 0 0,-1 2 1,3-1-1,-1 3 0,1 0 2,1 1-2,2-2 2,2-1-2,0 0 1,4 0 0,-1-1 1,4-3-2,2-2 1,2 1 0,0-2-1,3 1 1,3-1-1,-3 3 0,3-2 0,0 0 0,1 0 0,1 1 0,1-1 1,3 1-1,0-2 0,4 0 0,3-2 0,2 2 1,2-1-1,2 1 1,3-2-1,-1 0 1,4 0-1,0 1 1,1-1-1,2-2 0,2 0 0,3-1 0,2-1 0,1 0 1,1-3-1,0-1 0,2 0 0,-1-3 0,-1 1 0,0 0 0,-1-2 1,0-2-1,1-2 0,0 0 0,1-3 0,1-2 0,0-1 0,1-1 0,0-2 0,-2 2 1,0-1-1,-3 3 0,-3 1 0,-2 2 0,-3 0 0,-3 0 0,-1 1 0,-2-2 0,0-2 0,2-1 0,2-5 0,2-2 0,1-3 1,1 0-1,2-3 0,0-3 0,-1 4 0,-4-1 0,-1 1 1,-1-1-1,-5 1 0,-1-2 1,-5 4-1,-1-3 1,-5-3-2,-1 0 2,-4 0-2,-2-2 1,-4 1 0,-4-1 0,-1 1-1,-5 1 1,-1 5 0,-7 2 0,-6 4 1,-5 5-1,-5 3 1,-7 4-1,-6 0 0,-7 2 1,-3 0-1,-3 1 0,-1-3 0,-2-1 0,0 0 0,1-2 0,1 4-1,3-2 0,-1 2-2,2-1-1,5 7-3,-5-8-13,14 12-23,-2-5 0,7 4 0,-2 1 0</inkml:trace>
  <inkml:trace contextRef="#ctx0" brushRef="#br0" timeOffset="26452.5129">9858 7005 3,'0'0'28,"-10"-16"2,1 0-15,9 16 0,-12-20-3,12 20-3,-15-17-1,15 17 0,-24-2 0,10 11-2,-8 0-1,0 9-1,-6 1-2,1 9 1,-3 0-1,2 3-1,2 0 0,3 2 0,5 1 0,5 0 0,2 4 1,3 3-1,2-1 1,1 2-2,-1 3 2,-1 3-2,-1-2 1,0 4-1,-1-4 1,1-1-1,1-1 0,1-4 1,3-4-1,3-4 1,2-2 0,4-6-1,1-5 0,4-3 1,1-5-1,3 0 0,1-4 0,1-3 0,2-1 0,4-3 1,2-2-1,3-1 0,4-4 0,2-2 0,3-5 0,0-1 0,0-6 1,0-2-1,-4-6 1,-3-2-1,-4-5 1,-3-3 0,-3-5 0,-3-5 0,0-4-1,-4-3 1,1 1-2,-2 0 2,0 2-2,-1 3 2,-5 6-1,-1 7 0,-7 5 2,-6 6-1,-9 0 0,-5 4 0,-9-1 0,-6 2-1,-4 2 1,-4 4-1,-1 7 0,1 10-1,2 15-1,3 11 0,7 24-7,0 6-31,12 15 1,2 6-3,11 6 1</inkml:trace>
  <inkml:trace contextRef="#ctx0" brushRef="#br0" timeOffset="28013.6022">6996 17723 21,'0'0'35,"0"0"2,0 0-1,-42-36-30,42 36-1,0 0-2,-54 6 2,54-6-3,-46 22 0,46-22 0,-48 27 0,48-27-1,-48 44-1,48-44 2,-45 58 0,45-58 1,-41 74-1,41-74-1,-31 86 2,20-40-1,11-46-1,-9 95-1,11-44 1,5 0-1,4-1-1,4-2 1,4-1 1,-19-47-1,51 87 3,-51-87-2,67 71 0,-67-71-1,77 57 2,-35-34 0,0-4-2,0-4 2,-1-5-1,1-8 0,-2-4 1,-1-7 0,-39 9 0,69-49-1,-69 49 1,58-91 0,-36 31-2,-8-8 2,-3-10-5,-6-3 3,-5-6 0,-5 4 0,-2-5-2,-3 9 1,0 2 1,-2 7-1,0 12 3,-4 2-2,-1 19 0,-8 2 0,-7 21 0,-9 7 0,-10 14-1,-8 11-1,-8 7 0,-3 15-1,-1 3-3,13 23-22,-2-2-14,16 8-2,9 2 1</inkml:trace>
  <inkml:trace contextRef="#ctx0" brushRef="#br0" timeOffset="50483.8875">11488 17609 20,'19'38'35,"-9"-46"-2,5-7-3,-2-19-30,6 12-5,-4-5-1,6 2 2,-7-1 2,0 4 2,-2 0 3,-7 4 3,6 5 2,-11-7 1,7 3 0,-10-4 0,5 3-1,-7-5-3,2 5-1,-7-7-3,-2 0-1,-5 2 0,-4 6 0,-5-1-1,-3 3 0,-6 0 0,-2 5 0,-2 2 2,-1 4 0,1 1 1,0 0-1,0 1 0,1 3 0,0 1 0,0 1 3,1 1-3,-2 1 1,0 2-1,-1 4 2,-1 3 0,3 1-1,3 4 1,4 3-2,2 4 2,5 8-3,2-1 3,3 5-3,2 1 1,17-39-1,-36 94 0,14-45 1,-2 4-1,-3-3 1,-1 10 0,0-11-1,0 9 0,3-3 0,3 2 0,4-1 1,5 1-1,6-5-1,5 0 1,5 2 0,3-1 0,4-3 1,-10-50 0,26 92-1,-26-92 1,35 81 0,-35-81 0,48 79 0,-48-79 0,61 74 0,-61-74-2,77 66 2,-33-33 0,5-8 0,2-4 0,6 2-1,1-3 2,2 0 1,5-4-3,1-1-1,1 0 1,4-7 0,1-3 1,-1-10 0,4-10-1,-2-16-1,0-16 2,-2-9 1,-3-14-3,-8 2 0,-8-13 0,-5-3 0,-12-5 0,-7 6-2,-13 1 3,-9-7-2,-8 4 1,-8-10 1,-8 0-1,-7 2 0,-7-2-1,-8 6 3,-7 4-4,-9 16 2,-13 4-2,-11 20 2,-8 21-1,-10 13-1,-3 31-5,-16 12-23,10 19-10,-8 1-3,5 5 2</inkml:trace>
  <inkml:trace contextRef="#ctx0" brushRef="#br0" timeOffset="99866.7119">2577 7521 24,'0'0'30,"4"-12"-10,-4 12-5,0 0 1,9 1-4,-9-1-1,0 0-1,0 0-2,0 0-1,0 0 0,0 0-1,-9-1 1,9 1-3,0 0 1,-12-9-1,1 2-1,1 0 0,-8-1-1,-1 2 0,-6 3-1,-5 3 1,-6 3-2,-6 5 0,-6 4 0,-1 5 0,-1 4 0,0 4 0,2 5 0,4 5 0,2 8 2,8 5-1,3 10 0,5 3 1,1 5-1,6 3 1,6 1 1,9-2-3,7-4 1,7-8-2,5-6 1,6-8 0,8-9 0,3-6 0,5-7-1,-1-4 2,2-3-1,1-3 1,-4-1 0,1 1-1,-4-1 1,-4-1-1,-5 0 0,-5-2 0,0-4-1,-5-3 0,1-1-2,-4-7-1,2 5-2,-7-11-6,8 14-29,-11-10 1,-2 11-1,3-10 1</inkml:trace>
  <inkml:trace contextRef="#ctx0" brushRef="#br0" timeOffset="100467.7462">2302 8344 56,'-12'-11'40,"-4"-9"-1,10 9 1,-8-9-31,14 20-2,-15-20-2,15 20-1,-17-10 0,17 10-2,-12-1 1,12 1-1,-13 1 0,13-1 0,0 0-1,0 0 0,0 0 0,0 0 0,0 0 0,0 0-1,9 3 1,-9-3-1,18 6 0,-3-1 1,2-1-1,3 3 0,3 3 1,0 0-1,3 1 0,-2 3 0,1-1 0,-3 0 1,-1-1-1,-1 1 0,-4-1 0,-1-2 0,-4 1 0,2-1-1,-8 1 1,-2 2 0,-3-2 0,-3 2 0,-2 0 0,-5 3 0,-3 0-1,-10 3 2,1 0-1,-5 1 0,-3 2 0,-3 0 0,1-1 0,2-2-1,1-2-1,5-4-1,14 3-7,-3-16-33,13 0 1,16-16-4,3-11 2</inkml:trace>
  <inkml:trace contextRef="#ctx0" brushRef="#br0" timeOffset="148359.4856">3088 8405 20,'5'-17'32,"2"-3"2,-1 7-14,-4-12-5,9 14-3,-10-8-2,-1 19-2,7-18-1,-7 18-1,0 0 0,0 0-2,-9 11-1,2 2 0,-3 2-1,-3 7 0,-5 3-1,-3 9 0,-6 5 0,-4 8 0,-7 4 0,-4 8-2,-3 2 2,1 1 0,-1-3 0,5-2-1,4-8 0,7-6 1,7-7-1,5-10 1,8-7-2,4-7 0,5-12 0,0 0-2,0 0-1,11-9-3,1 0-5,-7-18-10,9 6-16,-4-12-1,7-3 2</inkml:trace>
  <inkml:trace contextRef="#ctx0" brushRef="#br0" timeOffset="148690.5044">2817 8268 42,'-5'-15'34,"-8"-2"-7,13 17-3,-15-11-9,15 11-4,0 0-4,0 0-1,0 0-1,-1 17-1,5-4-1,4 8 0,-3 7-1,2 10 1,-1 5-2,3 6 1,-1 4-1,3 3 1,4-1-1,3 1-1,2-3 1,3-6 0,2-2 0,-1-4-1,1-4 1,-3-1-1,-2-4 1,-3-6-2,-2 2-4,-8-9-32,7 0-3,-14-19-2,16 16 1</inkml:trace>
  <inkml:trace contextRef="#ctx0" brushRef="#br0" timeOffset="149703.5626">9684 8321 9,'-8'-19'36,"-3"-1"1,2 10 2,-5-9-21,14 19-5,-14-8-3,14 8-2,-8 3-4,8-3 0,-1 18-1,4-2 0,-2 4-1,4 7 0,-1 5 0,4 9 0,0 0-1,3 4 0,2 1 0,2 1-1,4-5 1,2-3-1,2-4 0,0-6 1,0-5-1,-1-2-2,-1-4 2,-4-4-3,-1-2 1,-6-5-4,2 2 0,-12-9-7,16-2-27,-16 2 0,6-12 0,-6-2 1</inkml:trace>
  <inkml:trace contextRef="#ctx0" brushRef="#br0" timeOffset="149981.5785">10002 8250 44,'-4'-15'39,"4"15"1,-19-3-1,6 9-34,-7 8 1,2 7-1,-6 3-2,2 9 0,-5 4-1,-1 8-1,-3 2 1,-2 7-1,-3-4 0,-2 0-1,0-3 0,2-5-2,4-2 1,1-8-3,11 1-4,-5-13-33,14 1 0,-1-9-1,12-12 0</inkml:trace>
  <inkml:trace contextRef="#ctx0" brushRef="#br0" timeOffset="175316.0274">2432 8899 25,'-12'-11'17,"3"13"-1,-7-5 1,2 9-3,-8-7-2,3 6-2,-6-8-1,6 8-2,-6-7-2,5 4 0,-3-1-2,5 7-1,-5 2 0,3 8-1,-5 5-1,0 7 1,-1 2-1,4 5 1,0 1-1,3 0 2,3-3-1,8-2 2,4-5-1,9-4 0,3-1-1,3-1 1,5-4-1,2 2 0,1-3 0,2 2-1,0-2 0,1 2 0,-1-2-1,0-3-3,5 5-16,-8-10-16,1 2 1,-2-5-1</inkml:trace>
  <inkml:trace contextRef="#ctx0" brushRef="#br0" timeOffset="176617.1019">2326 9354 21,'-10'-1'36,"-4"-2"-1,4 2 1,-8-8-22,18 9-2,-22-5-4,22 5-3,-13-6-1,13 6-2,0 0-1,0 0 0,0 0 0,0 0 0,0 0-1,0 0 0,0 0 0,0 0 0,9 5 0,-9-5 0,17 5 1,-6-2-1,4-1 0,0 0 0,4 2 0,1-2-1,3 3-1,-1-2 1,2 4-1,-2-4 0,1 3 0,1-2-1,-2 0 1,-2 1 0,-1 0 0,-3-3 0,-1 1-1,-4 0 1,1 0 0,-12-3 1,12 2-1,-12-2 2,0 0-1,0 0 1,0 0 0,0 0 0,0 0 0,0 0 0,-3 13 0,3-13 0,0 0 0,-9 10 0,9-10 0,0 0 0,0 0 0,-10 10 0,10-10 0,0 0 1,-9 1 0,9-1 0,0 0-1,-13 0 2,13 0 0,-15 2-1,15-2 0,-15 2-1,15-2 0,-15 2 1,15-2-1,-13 2-1,13-2 1,-13-1 0,13 1 0,-14-6 1,5 0 1,1 3-1,-2-3 0,1 3 1,0-1-1,0 4 0,-2 1-1,1 3 1,-1 0-1,2 2 0,0-1 1,9-5 0,-17 8 0,17-8 1,-9 4 0,9-4-1,0 0 0,0 0 0,0 0 0,0 0-1,0 0 1,10 6-1,-1-1 0,2-2 1,3 2-1,2-1 0,2 0 1,1-2 0,-1-1-1,5 0-1,-4-2 0,-2 2 0,-1 1 1,-4-1-1,0 1 0,-12-2 0,12 12-1,-12-12 3,-4 20 0,-3-7-1,0 0 2,-2 1-2,0-1 1,1-1 1,-2-2-1,2-2 1,8-8-1,-16 11 0,6-7-1,-2 0 1,-4-2-1,-5 5 1,-3 0-1,-2 2 0,-5 2 0,1-1 0,-1 0 0,4 1 0,2-3 0,6-2 0,5-3-1,3-1-1,11-2-7,-9 8-28,9-8-2,0 0-1,8 11 0</inkml:trace>
  <inkml:trace contextRef="#ctx0" brushRef="#br0" timeOffset="182631.4459">9865 9013 16,'-10'-9'32,"10"9"1,-9 3-18,0-7-4,9 4-1,-11 8-2,11-8-2,-16 16-2,6-3 0,-2-1-2,0 4 1,-3 3-1,-1 3 0,-2 2-1,1 4 1,-2-2-2,2 4 2,-2-1-2,3 2 1,-1-2 0,3 0 0,1 0 0,2-1 0,1-1-1,3 5 1,0-2 0,1 2 1,1 2 0,0-1 0,0 0-1,1 1 2,-1 2-1,1-3-1,0 2 1,1 0-2,1-1 0,1 2 1,2-3-1,0 1 0,2-3 0,0-3 0,2-3 0,0-1 0,0-2 0,-1-5 1,2 0-1,-2-4 0,1-1 0,0-2 0,0 1 0,-5-11 0,15 14 0,-4-8 1,-1-2-1,4-1 0,1 0 0,0-1 1,1-2-1,-1 0 0,2-1 0,-2 0 0,0-2 1,-1 2-1,0-3 0,0-3 1,1 0-1,-1-4 1,1-1-1,-1-6 0,1-1 1,0-3-1,0-5 1,1 0-1,-2-4 0,0-3 0,-1 1 1,-2-2 0,1-2-1,-3 0 1,0 0-1,-2-2 0,1-2 0,-2-2-1,1 0 1,0-3-1,0 1 1,-2 1-1,1-1 0,-2 4 1,-1 3 0,-2 1 0,-3 1 0,-3 4 0,-1 4 1,-1 4-1,-2-1 0,0 2 0,-2 1 0,3 1 1,-3 6-1,2 1 0,-1 0 0,-1 4 0,-1 4 0,-2 4 0,1 5 0,-7 4 0,0 2 1,-2 3-1,-2 3-1,-1 0 1,-1 0 0,1 3 0,0 0 0,4 2 0,2 1-1,3 1 1,0 2 0,4 4 0,0 3-1,0 3 1,2 1-1,0 1 1,1 2 0,2 2 0,0 1 1,0 0-1,2-1 1,2 1 0,2-1 0,0 2 0,2-1 0,-1 2-1,5 0 0,1 1-1,3-4 1,2-2 0,5-5 0,1-4 0,2-6 0,5-8 1,0-7-1,2-8 1,0-6-1,0-7 0,1-9 1,0-8-1,0-3 1,2-9-1,-1-4 1,-2-6-1,-1-6 0,-3-5-1,-3-5 0,-4-5 0,-5-2 0,-6-1 0,-5 6 0,-5 3 0,-6 10 1,-3 9 0,-1 12 0,-3 11 0,1 9 0,-1 6 0,1 4 0,1 4 0,1 5 0,1 2 0,0 9-2,1 8-2,3 21-11,-7 0-25,8 15-1,-2 8 1,4 13-2</inkml:trace>
  <inkml:trace contextRef="#ctx0" brushRef="#br0" timeOffset="185480.6089">2951 9263 20,'-11'-4'33,"2"1"2,-4-5-3,13 8-21,-27 9 0,16 11-2,-11 0-3,6 13-1,-6 5-1,1 15 0,0 4-1,5 8 0,1 5-1,5 3 0,4-2 0,7-2 0,6-9-1,8-7 1,6-12-1,5-9 1,3-17-1,5-17 1,1-14-1,0-16 1,-1-14-1,-2-15 1,-2-16-2,-4-13 1,-2-14-1,-4-7 0,-6-2 0,-4 5 0,-5 10 0,-6 12-1,-5 21 1,-7 17-1,-6 28 1,-7 23 0,-7 20-1,-6 14 1,-4 10 0,-2 10 0,1 6-1,5 1-2,11 7-6,1-7-30,24 2-1,11-7-2,16-2 0</inkml:trace>
  <inkml:trace contextRef="#ctx0" brushRef="#br0" timeOffset="188366.774">22201 8993 23,'0'0'32,"-4"-11"-10,-7-2-3,11 13-6,-14-8-5,14 8-1,-22-13-3,8 8 0,-7-9 0,-1 2 0,-10-3-1,-1 1 0,-8-1 0,-5 4 0,-5 3-1,-2 6 0,-5 4 0,2 7 0,-3 4 0,4 6-1,3 3 0,6 7-1,4 2 1,5 3 0,7 3-1,4 3 1,3 5-1,5 3 1,3 2 1,3 3 0,1 1-1,2 4 1,3-2 0,1-3 0,3 0 1,3-3-2,0-6 1,6-1 0,1-7 0,4-4-1,3-6 0,6-2 0,5-4-1,4-5 1,5-4-1,8-5 1,3-2-1,4-3 1,1-2 0,4-3-1,-1-2 1,4 2-1,-1-3 0,1 2 0,-1-3 1,2 0-1,3-3 1,-2-2-1,3-3 1,0-5-1,3-2 1,2-5-1,0-3-1,-2-5 1,0-2-1,0-2 1,-6-4 0,-6-5 0,-10-3 0,-6-3 0,-11 1 1,-10-1 0,-11 1-1,-12 1 0,-15 4 0,-9 7-1,-6 5 0,-8 6 0,-4 7 1,-3 6-1,-1 5 1,0 5-1,4 5 2,-1 4-1,-3 2 0,-4 4 0,-6 5-1,-8 3-1,-10 3 0,-9 3-2,-2 13-7,-17-7-29,5 11-2,-8-1-1,5 7 0</inkml:trace>
  <inkml:trace contextRef="#ctx0" brushRef="#br0" timeOffset="196698.2504">10885 10160 14,'-4'-25'29,"-6"-6"3,-8-3-18,5 9-4,-14-7-1,2 11-2,-13-2 0,4 13 0,-12-1 0,1 11-2,-6 1-1,2 11-1,-7 1-2,-3 6 1,-4 2-2,-2 3 1,-3 2 0,-5 1 1,-3 2-1,-3 3 1,-2 4 0,5 2 1,-2 2-1,5 5 0,3 4 1,9 3-2,8 0 1,11 3-1,11-3-1,12 2 1,16-4-1,16-2 1,18-5 0,17-4 0,16-8 0,17-3 1,16-9-1,14-6 0,13-5 0,11-4 0,9-3-1,6-2 1,3-1-1,5-2 0,-2-1 1,-1-1-1,-6-3 0,-8-5 0,-12-5 0,-15-11 0,-14-7 0,-19-8 0,-20-7 0,-21-6 1,-21-4-1,-24-4 0,-26 2 0,-25 4 0,-27 6 0,-25 8-1,-24 11 0,-20 12 0,-18 15-1,-12 12 0,-5 16-1,-9 4-8,12 15-28,-7 6 0,10 10-2,6 1 1</inkml:trace>
  <inkml:trace contextRef="#ctx0" brushRef="#br0" timeOffset="198816.3716">10277 10064 34,'17'-12'38,"-17"12"1,0 0 0,-23 14-32,-5 15-1,-13 3 1,-6 15-3,-11 5-1,-2 8 0,-5-1 0,2 3-1,-1-1 0,4-1-1,3-3-1,6-8 1,5-5-2,9-8 0,8-5-1,6-9-1,11-2-1,3-15-3,9-5-7,0 0-18,4-10-7,-2-10 0,1-4 2</inkml:trace>
  <inkml:trace contextRef="#ctx0" brushRef="#br0" timeOffset="199113.3884">9411 10278 12,'1'-44'35,"1"4"3,9 10-2,-1 1-19,11 27-4,-7 1-3,7 18-1,-5 2-3,-1 15-2,-2 2 1,3 7-1,0 5-1,4 6 0,0 6-1,2 8 1,3 3-2,3 2 1,3 1-2,1 1 2,2-1-2,0-5 1,0-5-1,1-6-1,0-1-1,-3-8-4,7 5-33,-12-11-3,1 3-1,-8-8 0</inkml:trace>
  <inkml:trace contextRef="#ctx0" brushRef="#br0" timeOffset="200402.4623">2794 10160 42,'-2'-15'40,"-7"0"-2,9 15 1,-12-12-28,12 12-6,-5 11 0,10 7 0,1 5-2,10 9 0,3 6-1,6 7 1,3 5-1,6 4 0,3 0 0,-2 5 0,1-2-2,-4-2 1,-4-2-1,-2-3 0,-5-4-1,-2-4 0,-6-6-2,-3-11 1,-3-6-1,-7-19-1,11 4-1,-8-23-1,7-8-2,-8-23-3,8-1 0,-5-26-5,12 7 0,-9-20 1,8 11 5,-9-4 5,1 10 5,0 14 4,-9 5 4,4 22 5,-15-1 3,12 33 0,-18-11-4,10 24-2,-11 0-2,3 14-2,-5 4 0,0 13-2,-6 2 0,-4 7-1,-8 2-1,-2 4 0,-6-1-1,1 3 0,-2-3-2,2-8 2,6-5-2,5-4 1,8-10 0,7-6 0,7-5-1,6-9 1,7-11 0,-5 11 0,5-11-1,0 0 1,0 0 0,0 0 0,0 0 0,0 0 0,-10 8 0,10-8-1,0 0 1,0 0 0,0 0 1,-10 9-1,10-9 0,0 0 0,0 0 0,0 0 1,0 0-1,0 0 0,0 0 0,0 0 0,0 0 0,0 0 0,0 0 0,0 0 0,-2 10-1,2-10-1,0 0-2,0 0-8,10-3-28,-10 3-1,11-5-1,-11 5-1</inkml:trace>
  <inkml:trace contextRef="#ctx0" brushRef="#br0" timeOffset="216390.3767">2024 11566 33,'-10'-15'36,"-8"10"4,-9 0-2,5 9-27,-10-6-1,6 10-1,-4-7-2,8 7 0,3-8-1,19 0-1,-12 0-1,12 0-1,0 0 0,19-11 0,-5 5-1,8 3-1,3-1-1,3 3 0,3 3 0,5 4-1,1 0 1,7 2-1,5 1 1,1 1 1,3-1-1,4-1 1,0 0 0,1-1-1,-3 2-1,-6 0 1,-6-1-1,-6 2 1,-6 2-1,-5-2 0,-6 1 0,-6-3 1,-3-1 0,-1-1 0,-10-6 0,13 8 0,-13-8-1,0 0 0,11 0 1,-11 0-1,5-11 1,-5 11-1,-2-19 0,-1 5 1,0-1-1,-4-3 0,-1 0 0,-5-3 1,-2 2-1,-8-2 2,-2-2-1,-5 1 0,-3-2 1,-3 1 0,-6 1 0,1 0 0,-3 3 0,8 2-1,-1 3 1,8 3 0,2 4 0,7 1 0,5 1 0,15 5 0,0 0 0,0 0 0,0 0-1,20-2 1,-3 6-1,2-1 1,5 3-1,0 3 0,3 0 1,-2 7-1,2 3 0,-1 3 1,-1 2-1,3 4-1,-3 0 0,1 1 0,0 2 0,-1-2 0,0-2 1,-2-2-1,-2-3 0,-6-1 2,-2-4-1,-4-2 1,-3-1 0,-6-4 1,-3 1-2,-4-1 2,-1-3-1,-5 3-1,-3-2 1,-4 1-2,-7 2 2,-1-1-3,0 3 0,-1-9-10,12 15-9,-8-20-20,25 1-4,0 0-2,30-15 0</inkml:trace>
  <inkml:trace contextRef="#ctx0" brushRef="#br0" timeOffset="232625.3053">18719 17621 19,'-30'-21'29,"-6"-2"-5,-4 0-20,0 3 1,-9 2 3,0 6 0,-12 2-1,-3 9-2,-12 5-1,-5 6 0,-10 4-1,-7 0-1,-11 2-2,-4 6 2,-9 2 0,-3 1 0,0 1 1,4 7 0,4 4 1,12 8-2,9 8 2,11 8-2,14 5 1,16 11-2,16 12 0,17 2 0,16 11-1,16 3 0,18-4 1,20-3 0,17-6-1,20-12 1,20-18 2,17-15-3,21-15 3,12-16 0,19-13-1,9-10 0,12-15 4,6-7-4,-1-7 0,-6-1 0,-13-14 0,-15-7-3,-30-2 2,-23-8-2,-39-10-1,-33-7 1,-42-13 0,-33-4-1,-35 4 1,-29 9 2,-26 7-2,-21 14 0,-20 27-2,-16 24-7,-1 32-31,-20 6-2,2 5 0</inkml:trace>
  <inkml:trace contextRef="#ctx0" brushRef="#br0" timeOffset="233989.3832">21481 11120 11,'-8'-31'32,"-5"-2"1,-2 0 0,0 1-27,-11-5-2,1 3-1,-11-7 1,-8 5 0,-13-5 0,-7 4-1,-14-3 1,-7 8-1,-9 3-1,-5 10 1,-1 4-1,2 11 0,0 8-1,6 10 1,3 4-1,8 9 1,3 4-1,6 2 0,4 4 0,8 1 0,5 2 1,8 5-1,11 4 1,11 5 1,14 6-2,15 8 1,13 6-1,15 7 1,13 3-1,17 0-1,14 1 0,14-4 1,12-7-1,10-6 0,9-11 0,10-6 0,10-13 0,4-4 1,6-15-1,1-6 1,1-11-1,-4-10 1,-7-9-1,-11-8 0,-15-10 2,-13-8 0,-23-7-1,-16-9 0,-22-9 1,-16-4-1,-18-5 0,-14 0 0,-16 1-1,-11 3 0,-11 4 0,-13 6 0,-12 9-1,-16 8 0,-13 8 1,-13 8 0,-14 9-1,-13 9 0,-9 9-1,-8 11 0,-4 14-3,-10 3-10,4 16-25,-9-1 0,1 5-2,-5-3 0</inkml:trace>
  <inkml:trace contextRef="#ctx0" brushRef="#br0" timeOffset="252642.4502">9791 11287 23,'0'0'33,"-15"-5"3,4-4-19,11 9-3,-16 0-2,16 0-3,-15 15-2,7 1-2,-5 4-1,3 10-1,-5 8 0,2 9-1,-5 5 1,3 5-1,-2 1-1,5 5 0,1-7 0,5-4 0,5-8 0,6-7 0,5-8 0,7-6 0,6-11 1,3-5 0,2-6 0,2-3-1,-1-4 1,-1-3-1,-2-5-1,-1-2 1,-3-6-1,-1-3 2,-1-5-1,0-6 0,-1-5 0,-1-7 0,1-7 0,-3-4 0,-2 0 1,-6 1-3,-2 1 2,-5 5-1,-6 6 0,-4 6 0,-5 11 0,-3 7 0,-3 8 0,0 6-1,1 3 1,-1 4 0,1 5 0,1 2 0,0 0 0,1 3 0,1 1-1,-2 3 0,2 3-2,-2 1-2,6 14-11,-8-5-25,9 7 1,-3-4-2,8 4 1</inkml:trace>
  <inkml:trace contextRef="#ctx0" brushRef="#br0" timeOffset="253328.4894">9574 11624 26,'-8'-15'35,"3"2"2,-4-3-1,9 16-24,-13-17-3,13 17-1,-24 1-1,10 7-3,-4 0 0,-1 7 0,-3 2-1,0 4-1,-5 0 0,2 2 1,-1 1-2,0 5 1,3 0-2,3 3 1,2 1-1,3 4 1,7 4-1,3 1 0,3 4 1,5 2-1,2 0 1,3 3 0,4-2 0,3-2 0,4-4-1,0-2 1,3-5 0,2-8-1,0-1 0,1-4 1,1-3-1,-5 0 0,-2-2 0,-1-2-1,-3 1 1,-4-4 0,-3-2 0,-8-11-2,13 12 2,-13-12-2,0 0 1,0 0-1,9-14 0,-9 14-2,0 0 0,-1-15-1,1 15-2,0 0-2,0 0 0,-9-14-1,9 14-5,-8-13-19,6 2-3,-5-6 3</inkml:trace>
  <inkml:trace contextRef="#ctx0" brushRef="#br0" timeOffset="253750.5137">9442 12319 25,'-11'1'36,"-2"-4"1,3 9-4,-8-17-17,18 11-4,-18-11-4,18 11 0,-19-15-2,19 15-2,-13-17-1,13 17 0,-10-12 0,10 12-2,0 0 0,0 0 0,0 0 0,0 0-1,1 10 1,7 1-1,4 1 0,3 3 0,4 3 1,1 2-1,3 2 0,1 2 1,-2 1-1,-2 1 0,-3 2 1,-2-2-2,-6 1 1,-4-1-1,-5-1 1,-2-5 0,-6 3 0,-4-4-1,-1-2 1,-4 2 0,0-1 0,-2-1-2,1 0 0,0-5-2,5 2-3,-2-16-12,15 2-21,0 0-2,6-14 1,4-7 0</inkml:trace>
  <inkml:trace contextRef="#ctx0" brushRef="#br0" timeOffset="254373.5493">9668 12207 26,'-10'-9'35,"-1"9"2,-8 0-1,6 13-26,-10-5-3,5 14-1,-3 0-2,5 8 0,0 2-1,6 8 1,3 1-1,3 4-2,3 2 1,4 5-1,1-2 2,3 5-2,3-3 0,4-2 0,0-5 1,5-2 0,3-8-1,2-8 0,0-7 1,4-10-1,-2-11-1,0-7 1,1-9 0,-2-10-1,0-7 1,-1-10-1,0-7 0,-1-10 0,-7-4 0,-2-6 0,-6-4 0,-2 2 1,-4 3-1,-4 5 1,-4 8-1,-4 12 1,-3 8-1,-2 13 0,-6 11 0,-5 9 1,-6 11-2,-7 6 1,-3 7 0,-2 5-1,2 10 0,2 3-2,9 9-3,2-4-12,22 15-23,1 0-2,15 5 0,7 0 0</inkml:trace>
  <inkml:trace contextRef="#ctx0" brushRef="#br0" timeOffset="257362.7203">2851 12251 27,'-8'-20'34,"-1"8"3,-7 1-2,7 16-26,-17-4 0,6 14-3,-5 4-1,4 8-1,0 4 1,5 10-1,2 0-1,7 5 0,2 1 0,6 1-1,3-3 1,4 0-2,2-6 1,4-2-2,1-5 2,1-4-1,1-3 0,-2-3-1,1-6 1,-2-1 0,0-5 0,-3-7-1,2-5 1,1-9 0,1-13 0,3-10 0,3-11 0,1-8 0,4-3-1,-2 1 1,-2 1-1,-3 8 0,-3 6 0,-5 9 0,-6 8 0,-5 2 0,-8 1 0,-3-2 0,-7-5 0,-2-1 0,-7 0 1,0 2-1,-4 3-1,1 7 1,0 10 0,1 10 0,4 8 0,1 8 0,5 7 0,0 1 0,4 6 0,1-2 0,2 0 0,0-3 1,3 0-1,-1 1 1,3-1-1,1-1 0,2 0 1,1 1-1,1-1 0,2 1-1,1-4 1,2-3-1,0-2 1,-1-3 0,2-3-1,1-3 0,1 0 0,-6-11-2,14 19-4,-14-19-10,19 7-25,-19-7 1,20 5-2,-8-10 1</inkml:trace>
  <inkml:trace contextRef="#ctx0" brushRef="#br0" timeOffset="259999.8711">7527 12419 22,'0'0'34,"-11"-4"2,1 4-3,5 10-22,-8-4-4,6 12-1,-2 0-1,6 6-2,-3 1 1,6 3-2,2-5 2,4-1-3,2-7 3,6-8-3,-1-8 1,3-5 0,0-8-1,-1-3 0,-5-5 0,-1-1 0,-5-4-1,-5 2 2,-4 3-3,-3 2 2,0 5-1,-3 4 1,2 6-2,9 5 0,-12 8-1,12-8-3,3 26-7,-3-26-27,13 18 1,0-16-1,8 1 2</inkml:trace>
  <inkml:trace contextRef="#ctx0" brushRef="#br0" timeOffset="260261.8859">7809 12385 18,'10'7'29,"-1"1"2,-9-8-3,18 6-10,-18-6-6,16-6-2,-11-6-3,3 4-1,-5-4-2,0 1-2,-3 1 0,0 10-1,-3-11-1,3 11-1,-7 15 0,3-1 0,1 13-4,-5-10-13,5 13-18,-3-6-2,5 2 2</inkml:trace>
  <inkml:trace contextRef="#ctx0" brushRef="#br0" timeOffset="260568.9036">7554 12792 36,'-20'15'37,"10"4"1,1-7-1,11 10-26,-1-8-2,9 10-2,0-3-2,7 4 0,2-5-2,7-1 0,3-6 0,7-6-1,1-8 0,4-7-1,0-10 0,1-6-1,0-2 0,-1-9-2,-1-2 0,-4-6-1,1 4-2,-8-9-4,5 12-21,-15-16-11,-2 3 1,-12-13 0</inkml:trace>
  <inkml:trace contextRef="#ctx0" brushRef="#br0" timeOffset="260966.9263">7518 11839 33,'-68'72'35,"3"20"2,1 11 0,12 20-29,7 4 1,20 19-1,15-1-1,22 3-1,18-16-1,22-15-2,16-23 1,20-20-1,11-29 0,8-26 0,2-26-1,1-24-1,-2-25 0,-4-19 0,-9-20 0,-14-23-1,-19-20-1,-15-21 1,-24-11 0,-21-3 1,-24 5-1,-27 9 0,-17 22 0,-21 33 1,-13 39-1,-11 37 0,0 32-2,5 28 0,13 26-4,11 9-9,27 25-24,9-2-3,28 8-1,17-1 0</inkml:trace>
  <inkml:trace contextRef="#ctx0" brushRef="#br0" timeOffset="262671.0239">2822 12023 40,'0'0'37,"0"0"2,13 4-2,1 15-31,11 18 0,1 5 0,11 16 0,-2 2-1,4 7-1,0-4-1,-4 0-2,-5-9 0,-5-7-2,-4-9-1,-8-13-4,1-3-3,-14-22-8,16-2-17,-12-19-6,6-6 1,-2-17 2</inkml:trace>
  <inkml:trace contextRef="#ctx0" brushRef="#br0" timeOffset="262836.0334">3296 12064 23,'-5'-25'36,"-14"21"3,-5 33-2,-19 14-20,4 35-3,-21 8-4,-3 17-4,-14 8-2,-2 3-1,-3-1-4,-3-11-7,8 2-30,-3-16-1,13-5-3,11-18 1</inkml:trace>
  <inkml:trace contextRef="#ctx0" brushRef="#br0" timeOffset="263715.0837">9400 12271 18,'-8'-34'38,"0"4"0,12 14 0,3 6-20,14 18-10,6 6-2,14 16 1,2 5-3,6 10-1,-1 3-1,2 0-2,-5 0 0,-4-3-2,-6-1 0,-7-7-2,-5-1-1,-5-11-2,0 3 0,-10-13-2,5 2-4,-13-17-4,12-1-2,-14-22 0,12 0 3,-6-28 4,4-6 8,3-15 7,-2-12 5,9 14 7,-11-2 4,10 32 2,-20 9-2,1 41-2,-20 16-6,-5 36-4,-19 21-1,-13 20-3,-16 14 0,-6 0-2,-7 2-1,-2-3-4,8 5-26,-8-16-9,5-4-1,4-17-1</inkml:trace>
  <inkml:trace contextRef="#ctx0" brushRef="#br0" timeOffset="271704.5406">2735 13314 47,'-3'-18'38,"-4"-2"-1,7 20 0,0 0-29,18 9 0,-6 5-3,9 12 0,2 4-2,5 3 0,4 7 0,0 1-1,2 0 0,0 7 0,-4-3-1,-4 1 0,-5-4-1,-4-1 1,-2-6-2,-5-2 0,0-7-1,0-8 1,0-7-2,2-12 0,3-8-1,-2-16 0,1-8 0,-3-13-1,1-4 2,-8-6-2,-1-2 3,-8 2 1,-3 4 1,-3 9 0,-2 10 2,0 8 2,1 6-1,1 7 1,2 4 0,9 8 0,-8 1 0,8-1 0,-8 22-1,1 1 0,-5 10-1,-7 10-1,-8 9-1,-6 9-1,-4 9-3,-10-8-10,7 6-27,-6-13 1,11-7-3,7-20 1</inkml:trace>
  <inkml:trace contextRef="#ctx0" brushRef="#br0" timeOffset="272395.5801">9703 13395 41,'-5'-10'39,"5"10"0,0 16-1,8 6-31,-12 2 0,5 13-2,-5 2-2,3 11 0,-1 0-1,5 2 1,3-2-2,3-3 0,6-2-1,1-7 0,2-4-2,1-10 0,2-1-3,-7-16-8,13-2-25,-14-11-2,7-3 1,-5-16 0</inkml:trace>
  <inkml:trace contextRef="#ctx0" brushRef="#br0" timeOffset="272571.5902">10015 13383 42,'0'0'38,"-19"20"1,3 15-1,-15 5-30,0 15-1,-12 6-3,-5 7-2,-5 7-4,-10-9-24,9 6-12,-3-12-2,7-3 0</inkml:trace>
  <inkml:trace contextRef="#ctx0" brushRef="#br0" timeOffset="273948.6689">2726 14401 46,'-9'1'36,"-2"-11"2,11 10-1,0 0-28,0 0-1,0 0-3,19 21 0,-6-1-1,7 6 0,3 7-1,6 6 0,1 1-2,5 5 1,-1 1-2,2 0 0,1 2 0,-3-3 0,0-5-2,-5-3-1,-1-5 0,-5-11-4,2-6 0,-9-19-7,9-2-24,-12-23-1,4-8 0,-8-23 1</inkml:trace>
  <inkml:trace contextRef="#ctx0" brushRef="#br0" timeOffset="274133.6796">3289 14158 54,'-5'-15'38,"-10"12"-1,-3 24 1,-11 5-30,2 20-2,-11 10-2,-3 12-2,-7 5 0,-2 9-1,-3 4-2,-1-1-3,3 10-9,-6-15-28,10 3 2,-5-9-3,12-2 1</inkml:trace>
  <inkml:trace contextRef="#ctx0" brushRef="#br0" timeOffset="274874.7219">9813 14420 41,'-13'-2'38,"9"14"2,-7-1-3,5 14-30,-2 1 0,7 6-2,-1 1 0,5 4-2,3-4-1,6 0 0,1-4-1,4-4-1,2-3 1,0-3-3,1-4 1,-3-4-2,-1 1 0,-5-9-3,3 9-10,-14-12-23,15-7-2,-13-12 1,3 0 2</inkml:trace>
  <inkml:trace contextRef="#ctx0" brushRef="#br0" timeOffset="275072.7333">10147 14159 53,'-6'19'41,"-2"19"-2,-17 1 1,-8 15-36,-6 9-1,-10 8 0,-10 4-2,-8 0-2,-3 5-3,-4-11-7,11 9-28,-8-11-1,13 5-1</inkml:trace>
  <inkml:trace contextRef="#ctx0" brushRef="#br0" timeOffset="276842.8345">1212 15442 49,'-37'57'38,"37"-57"-1,8 26-8,-1-7-23,6-10-2,-1 3 0,3-7-3,-2-2 1,-1-6-2,0-3 0,-12 6 2,15-21-1,-14 6-1,-2 0 1,1 15 0,0 0 2,0 0-2,-40-42 1,40 42-1,0 0 1,0 0 1,-45 9-4,45-9-3,0 0-34,0 0 0,2 11-4,17-18 1</inkml:trace>
  <inkml:trace contextRef="#ctx0" brushRef="#br0" timeOffset="277165.853">1558 15564 36,'-9'6'36,"9"-6"0,0 0 0,10 1-33,1-6 0,4 2 1,0-2-2,-1 4 1,-1-1 0,-2 5 0,-11-3-1,9 12 2,-9-12-2,-6 16 1,6-16-1,-11 14 0,11-14-1,-9 10-1,9-10-3,0 0-5,0 0-31,0 0 1,13-1-2,-13 1 1</inkml:trace>
  <inkml:trace contextRef="#ctx0" brushRef="#br0" timeOffset="277593.8775">1320 15866 33,'-49'22'39,"49"-22"3,0 0-2,-48 17-31,48-17-1,5 18-3,5-6 0,1 1-4,7 4 0,4 3 0,2 3 0,2 0 1,-3 6 0,4-1 0,-1-2-1,0-3 0,0-1 1,1-6-1,3-5 1,-1-10-1,1-10 0,-4-11 1,0-4-1,-2-9 1,-2-4-1,-6-2-1,-2 1-1,-7 8-4,-8-8-11,5 19-27,-8-9 1,7 6-2,-4-9 0</inkml:trace>
  <inkml:trace contextRef="#ctx0" brushRef="#br0" timeOffset="278069.9047">915 15265 63,'-44'35'40,"9"24"-2,12 3-7,7 29-27,15 8 1,13 10-2,14-1 1,14-1 0,17-12-3,18-12 2,14-18-2,14-17 2,6-23-2,5-14 1,5-23-3,-5-16 0,-9-14 2,-6-18 0,-13-17-1,-7-16 0,-17-15 0,-11-14 0,-27-12 1,-14-6-1,-19 2 0,-24 8 2,-18 19-1,-19 19-1,-18 28 0,-14 27 0,-6 37-2,-17 28 1,3 26-2,3 11-9,5 20-28,11-4-3,22 1-2,23-8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8:54:36.49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10114 9336 19,'-10'-8'11,"10"8"1,-11-5 0,11 5 0,-15-8-2,15 8 0,-17-8-2,17 8-1,-24-5-2,8 8 0,-5-1-1,3 4-1,-7 1 0,5 4 1,-2-2-1,3 6 0,-2-1 0,7 5 1,-2-3-1,3 8 1,-2 0-1,3 9 2,-4-1 0,0 8-1,-4 3 0,1 3 1,0 1-1,1 5-2,1-1 1,5 2-1,3 0-1,4 0 1,5-3-1,5-1 1,2-3-1,5-2 1,2-7-1,3-5 1,4-6 0,1-2 0,4-10-1,3-5 1,3-5-1,1-8 0,0-5 0,3-7-1,0-10 1,2-9-1,1-9 0,2-8 0,-4-7 0,0-6 1,-4-3-1,-4-1 0,-7-3-1,-6 0 0,-8 2 0,-5 2 0,-7-1 0,-5 4 0,-2 0 0,-5 5 0,-3 10 2,-3 7-2,-1 10 2,-3 7-1,-1 14 0,-1 8 0,1 14 0,-1 11-1,3 8 0,3 7 0,4 6-2,1 5-3,13 14-11,-5-8-24,12 4-1,1-6 0,11 3-1</inkml:trace>
  <inkml:trace contextRef="#ctx0" brushRef="#br0" timeOffset="5840.3339">3138 9720 20,'-7'-12'33,"7"12"-8,-25-22-2,15 21-5,-14-9-4,7 12-6,-5-2-1,6 11-3,-2 1-1,8 12 0,2 8 0,8 11 0,2 5-1,9 7 3,1-3-3,7-1 2,6-7-3,5-10 1,2-14 0,4-15-1,-1-14-1,-2-10 1,-6-15 0,-5-7-1,-11-10 1,-7-6 0,-12-4-1,-9 0 0,-8 4 0,-5 7 0,-1 15 0,-1 17-2,4 20 0,1 16-3,16 29-31,-1 10-2,15 15-1,7 2-2</inkml:trace>
  <inkml:trace contextRef="#ctx0" brushRef="#br0" timeOffset="7201.4119">11607 17506 20,'-49'6'31,"-9"4"0,-5 0-24,-5 4-5,-9 9 3,1 13 1,-12 7 1,5 19-1,-7 12 1,6 16 0,-4 12-1,13 17 0,5 5-1,18 1 0,17-1-2,22-14 2,19-13-3,25-7 2,23-23 3,21-16-2,15-17-1,14-16 1,9-22-1,7-15-1,4-18 2,-1-32-3,-6-17-1,-10-22-1,-14-19 1,-13-7-3,-21-5 1,-21 5-1,-30 9 0,-27 23-1,-29 11 0,-24 20 2,-16 25-1,-12 16 0,-5 19-1,-1 9-7,17 13-32,3 4 1,21 8-2,13-5 1</inkml:trace>
  <inkml:trace contextRef="#ctx0" brushRef="#br0" timeOffset="8737.4997">10478 10529 14,'-15'-17'31,"-10"2"1,-8 5 1,-6 7-29,-9 2 1,-1 9 0,-6 2 1,4 10-1,-6 6 0,4 12 0,-2 3-1,5 10 1,-2 1-2,2 7 0,3-4 1,10 5-1,9-7 1,16-3-2,18-10 1,21-7-1,20-8 1,24-8 0,21-10-1,16-9 0,11-15 0,9-4 0,6-12-1,0-6 0,-4-12 0,-7-9-1,-16-8 1,-13-6-1,-16 0 0,-16-4 0,-21-1 0,-21 6 0,-20 10-1,-20 12 1,-19 12-1,-19 14 1,-16 12-1,-13 13 1,-9 12 1,-7 9-1,-4 8 1,-2 7-1,6 6-1,4 7 0,11 13-4,-1-7-12,15 19-24,2-1 1,13 8-3,7-1 1</inkml:trace>
  <inkml:trace contextRef="#ctx0" brushRef="#br0" timeOffset="11349.6491">3014 10494 8,'-11'-15'32,"4"4"0,7 11 4,0 0-23,0 0 0,18 24-1,-12 1-3,10 15-1,-4 4-1,7 10-1,-2-1-3,4 5 0,0-4-2,3 1 1,0-7 0,3-2-1,0-8 0,-2-4-1,-2-4 0,-3-8-2,-3-2-1,-5-12-3,3-1-2,-7-26-13,6-1-17,-6-17-1,3-9 1</inkml:trace>
  <inkml:trace contextRef="#ctx0" brushRef="#br0" timeOffset="11531.6594">3400 10420 43,'0'0'37,"-7"13"2,0 14-2,-11 7-28,-1 22 0,-10 5-4,-5 12 0,-5 4-3,-1 4-1,3 2-5,-4-8-34,12-4 0,4-15-2,14-8 0</inkml:trace>
  <inkml:trace contextRef="#ctx0" brushRef="#br0" timeOffset="12408.7097">9771 10512 11,'-7'-33'35,"-2"4"2,1 10 1,-3 3-21,11 16-5,-9 1-3,13 17-1,-2 2-2,7 10-2,3 5-1,5 9 1,3 3-2,4 5 0,-1 0-1,2 2 0,-2-4 0,0-1 0,0-5-1,-1-5 1,-2-6 0,-1-7-1,0-4 1,-4-9-3,0-3 1,-2-12-4,3-1-3,-8-21-16,8 2-15,-6-15-2,4-6 0</inkml:trace>
  <inkml:trace contextRef="#ctx0" brushRef="#br0" timeOffset="12621.7219">10194 10475 42,'0'0'40,"17"7"0,-17-7-1,8 36-30,-18-6-3,-2 15-1,-16 7-1,-7 7-1,-7 3-2,-7 7 0,-3-2 0,-1-5-1,2-4-2,3-12-4,13 6-26,-4-15-7,13 1-1,3-15-1</inkml:trace>
  <inkml:trace contextRef="#ctx0" brushRef="#br0" timeOffset="16257.9298">9899 11518 8,'-12'7'26,"12"-7"-6,-17 15-5,12 2-2,-7-7-1,7 12-3,-4-5-2,4 6-1,-3-5-1,5 6 0,-2-2-1,4 7 0,0 1-1,2 7 0,-3 1 0,4 8-1,-4-1 1,3 7-1,-3-3 0,3 1-1,-1-4 0,2 0 1,1-6-1,3-1 0,1-4 0,3-2 0,0-5 0,2 0 0,-1-6 0,1 1 0,-1-5 0,1-1-1,0-4 1,-3 2-1,3-5 1,-3 0 0,0-4 1,1 1-2,-1 0 1,-9-7-2,14 10 2,-5-9-2,-9-1 1,14 6 0,-14-6 0,17-1 0,-17 1 0,14-7 1,-14 7-1,15-13 1,-15 13-1,12-18 1,-12 18-1,14-21 0,-14 21 0,18-23 0,-8 13 0,1-2-1,1-1 2,-1-1-2,1 1 2,1-2-1,-3-4 0,1 1 0,-2-4 0,0-2 0,0-4 0,1 0 0,-2-2 0,2 0 0,0 0 0,-2 0 0,2 3 0,0-2 0,-1 2 0,0 0 0,0 1 0,-1-1 0,0-1 0,0 0 1,-2 2 0,0 2 0,-2 0 0,-1 6 0,0 0 0,-3 1 0,0 6 0,-2-1-1,0 2 1,0-2 0,-1-1-1,1-2 1,-1-2-1,1-1 0,0-3 1,0 2-1,0-1 0,0 4 0,-2 0 0,1 3 0,-1 3 1,4 10-1,-9-18 1,9 18-1,-11-18 0,2 6 0,0 0 1,-1-1-1,-3-4 0,-1 1 0,-1 1 0,0 0 0,-2 2 0,0 0 0,-1 6 0,-2 2 1,-1 1-1,0 5 0,0 0 1,-1 3-1,1-3 1,1 2-1,1-1 1,5-2-1,0 2 1,5-3-1,-1 0 0,10 1 0,-15 9 0,7 5 0,1 2 0,-2 7 0,-1 2 0,-2 5 0,0 5 0,-1-3 0,2 0 0,-1-4 0,4 0-2,-2-5 1,3 3-2,-1-5-3,8 11-8,-8-6-25,10 5-1,-4-2-1,5 5 1</inkml:trace>
  <inkml:trace contextRef="#ctx0" brushRef="#br0" timeOffset="18276.0453">3084 11453 13,'0'0'29,"0"0"-6,-8-1-2,-2-3-6,10 4-3,-12 9-4,12-9-2,-14 11-1,14-11-2,-15 17-1,8-4 0,-1 1-1,0 3 0,-1 3 0,1 3 0,-1 0 0,0 3 1,1-1-1,2 0 2,-2-3-1,4 3 1,0-4-1,2 1-1,-1-4 2,3 3-2,0-2 1,1 1-2,-1 2 2,2 1-2,-1 0 1,1 3 2,-2 1-2,2 2 0,-1-1 0,1 1 1,1-3-1,0 0-1,1-3 1,0-1 0,0-4-1,1 2 1,-1-4-1,2-1 1,-1 0-1,0-2 0,-1 0 1,0-1-1,1 1 0,0-1 0,0 0 0,1 0 0,-1 1 0,1 0 0,0-3 0,2 2 1,0-2-1,-8-10 0,14 17 0,-14-17 1,16 14-1,-16-14 0,15 12 0,-15-12 0,15 7 0,-6-5 1,-9-2-1,18 0 0,-9-2 0,1-2-1,-2 0 1,2-2-1,-10 6 1,17-17-1,-9 5 1,0-1 0,0 0 1,0 0-1,0-3 0,1 2 0,-2-1 0,1 2 0,1-2 0,-1 1 0,-2-2 0,2-1 0,0-3 1,0-2-1,1 0 0,0-1 0,0-1 1,0 1-1,0 0 0,-1 2 0,-1 3 0,-2 2 0,0 0 1,-2-2-1,-1 0 0,-1-3 0,0-1 1,-1-8-1,0-3-1,1-2 2,0-3-1,0 1 0,-1-1 0,0 5 0,-2-1 0,0 9 0,-4 1 1,-1 2-1,-2 0 1,-4 0-1,-1-5 1,-3 1-1,0 1 1,-1 0-1,2 3 1,0 5-1,0 6 0,1 11 0,-1 13 0,0 13 0,-1 10-2,-3 4-2,7 19-14,-9-12-19,9 7-2,-2-13-1,10-7-1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8:56:33.20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5057 10635 16,'-31'-46'31,"-13"-1"1,-16 0-23,-4 17-1,-20-4 1,-7 17 0,-19-1-1,-4 12-2,-15 1 0,-5 12-2,-9 7-1,-9 11 0,-13 11 0,-12 17 0,-16 15-1,-6 20 3,-12 10-2,6 17 1,8 14-2,14 14 2,21 10-1,30 2 0,34 5-1,38 2-2,40-1 1,34-3 1,40-10 1,45-9-4,45-13 2,45-9 0,53-19-1,46-14 1,81-17-1,17-12 0,40-12-2,34-8 2,36-9-1,24-8 0,24-4 1,15 0-1,-12-4 1,37-3 0,13-2 0,5-7 0,3-5 0,-5-8 0,4-8 1,4-11-1,-51-10 0,-24-9 0,-35-10 0,-37-9-1,-54-11 2,-45-9-1,-77-13 0,-74-12 1,-37-16 0,-66-16 0,-72-15 0,-70-9 0,-65-5-1,-65-2-1,-60-2 1,-60 5-1,-58 10 1,-60 8-1,-47 10 0,-46 8 1,-44 8 0,-51 10 1,-35 19 0,-33 16-1,-25 21 0,-19 31 0,-8 34 0,-6 31 0,3 43-1,13 32-2,20 50-23,16 16-13,32 31-4,37 13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8:57:35.06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3043 8696 20,'0'0'31,"-13"-4"-1,5 19-10,-8 0-7,6 18-3,-8-1-3,6 14-1,-4 6-2,4 13 0,-1 3 0,6 8 0,-1-8 0,9 0-1,2-11 0,8-6 0,4-19-1,10-18 1,3-23-1,7-20-2,4-20 2,0-16-2,0-16 1,-1-9-1,-6-6 0,-8-4 0,-9 5 0,-11 8 0,-12 15 1,-8 19-1,-11 21 1,-6 23 0,-7 21-1,-2 18 0,0 19 1,1 10-2,9 8-2,4-9-12,15 4-22,7-10 0,12-5-3,8-8 0</inkml:trace>
  <inkml:trace contextRef="#ctx0" brushRef="#br0" timeOffset="2603.1487">16858 17467 22,'-11'8'36,"11"-8"0,-17 14 0,17-14-31,-14 9-1,14-9 0,-5 11 1,6 1-1,-1-12 0,2 10 1,-2-10-2,0 0 0,0 0 1,15 50-1,-15-50 0,0 0-1,22 54 1,-22-54-2,0 0 0,40 53 1,-40-53-2,0 0 0,54 44 1,-54-44-1,0 0 0,56 28 1,-56-28-1,0 0-1,43 17 0,-43-17 2,0 0-2,0 0 1,47 3 0,-47-3 0,0 0 0,51-32 0,-51 32 0,48-32 1,-48 32-1,52-35 1,-52 35-2,45-23 1,-45 23-1,0 0 1,47 9 0,-47-9 0,0 0 0,28 67-2,-28-67 2,21 68 0,-21-68 0,29 71 0,-29-71 0,43 52-1,-43-52 1,61 20 1,-61-20-1,79-25 0,-33-3 0,1-5 1,2-11-1,1-4 0,1-2 0,-4 10 0,-3 3 1,-4 14-2,-40 23 1,61-10 0,-61 10 0,39 59 0,-25-13 1,-3 3 0,2 3 0,2-5 0,-15-47-1,52 68 0,-11-58 0,9-14-1,13-20 1,6-12-1,9-9 1,5-2 0,0-9 0,-5 10 0,-10 8 0,-8 20 2,-13 18-1,-47 0-2,59 42 1,-59-42 0,27 81 1,-27-81-1,31 80-1,-31-80 0,60 40 0,-19-39 0,7-14-1,2-5 0,2-10-1,-5-2-1,-4-1-1,-43 31-3,60-54 1,-60 54-1,0 0 1,0 0-1,0 0 1,0 0 3,0 0 2,0 0 1,-51 23 3,51-23 0,-60 30 2,60-30 1,-63 22-1,63-22 0,-64 14-2,64-14 1,-80 9 0,31-3-1,-12 5 1,-9 1-1,-14 6 1,-13 5-2,-15 5 3,-10-3 0,-10 5-2,-9-1 1,-9-5 0,-4-3-2,-2-4 0,0-4 2,2-8-2,6 0 0,7-5 0,7 4 0,13-5-2,12 4 1,14 2 0,15-3-4,19 7-8,4 5-11,57-14-20,-54 11-2,54-11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9:16:35.5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3147 9399 21,'-97'1'35,"1"2"-1,-5-2 3,-5-1-33,8 8 0,-6-1 1,3 9 0,-1-2 0,7 9 1,-4-1 2,12 8-1,3 0-2,8 7-1,7 0 0,9 4-2,8 2 1,10 3-1,15 0-3,8 1 1,16 1 0,14 0 1,16-2-1,16 0 0,12-2-1,17 3 1,16 0 0,14-2 0,18-2 0,15 0-1,15 0 0,10-2 1,15 1 0,10-4 0,12-4-2,12-1 1,9-6-1,3-4 1,5-5 0,0-8 0,2-4 0,-1-9 0,-6-6 1,-8-3 0,-11-8 1,-11-3-1,-10-2 0,-13-5 1,-14-5 0,-13-2-1,-17-3 0,-15-4 0,-18-5 0,-15-1-1,-16-7 1,-15-4 0,-14-5 0,-16-3-1,-15 0 2,-18-4-1,-16-2 0,-16 0 0,-18 2 0,-23 1 0,-22 2-1,-25 1 1,-21 2 0,-27 2 0,-18 5 0,-24 4 0,-18 5 1,-16 5 0,-15 9 1,-10 8-1,-8 9 1,-3 11 0,-3 14 0,1 13-1,6 15 0,9 13-3,15 23-7,0 2-32,29 19-1,18 6 0,27 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9:17:55.54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3022 12976 8,'11'-9'33,"-11"9"-1,9-16 1,-13 3-26,4 13-2,-16-18 0,4 12-2,-4-2-1,2 6 1,-3-3 0,1 9 1,-2-4-1,2 6 1,-3-2-1,2 4 0,-5-5-1,0 4 0,-3-4-1,-2 1 0,-3 0-1,-3 0 1,-5 1 0,-3 1 0,-4 1 1,-2 3-1,-5 2 1,0 1-1,-6 1 1,1 1 0,1 1-2,0 2 1,1-1-2,1 1 1,-1 1 1,2-1 2,5 3-1,-2 4 0,3 0 0,3 2-1,1 1 1,2 1 0,4 1-1,2 2-2,3 0 1,4 0-1,3-2 1,2 0 0,3 1 0,4 1 0,1 0-1,6 1 1,1 0 0,3-1 0,5-2 0,4 0 0,6-2 1,6-3-1,8-3 0,6-1 1,6-4-1,5 1 1,3-3 0,6-2-1,3-1-1,1-1 1,0-1 0,4-1 0,4-2 0,4-1 0,5-2 0,-2 2 1,7 0-1,1 2 0,4-1 0,3 1 0,2 0-1,3 1 1,1-1 0,2 1-1,-1-1 1,4-2 0,-1 1 0,1-2 0,-2-1 0,3 0 0,1-1-1,0-3 1,2-1 0,4 0 0,1-3 0,1 0 0,0-2-1,-1-1 1,1-3 0,-1-2 1,0-3-1,-2-1 0,-4-3 0,-4-3 0,-1-4 0,-6-1 1,-1-2-1,-5-4-1,-2-1 1,-5-2 0,-4-2 0,-7 0 0,-6-2 0,-8-1 0,-10 1 0,-13-3 0,-15 2 0,-19-5 0,-20-2 0,-24 1-1,-25 1 1,-31 1-1,-33 3 0,-32 4 1,-31 7-2,-26 8 1,-22 7 0,-12 7-1,-5 12-5,-8-2-6,14 19-24,8 3-2,19 8 0,20-3-1</inkml:trace>
  <inkml:trace contextRef="#ctx0" brushRef="#br0" timeOffset="1893.1082">10973 15847 24,'14'5'33,"0"-6"2,9 8-26,-2-13-1,12 10 0,-3-8-2,10 7-1,1-7 0,8 4-2,4-2 0,6 2 0,0-4-1,4 3 0,2-3 0,2-1 0,2-2 0,2-1-1,2-5 1,2 1-1,2-4 0,3-1 0,0-1-1,1 1 0,-1-2 1,0 3-1,-1 1 0,0 1 1,-2 0-1,3 3 0,-1-1 1,3 1-1,0-1 0,0 2 1,1 1-1,-1 2 1,-3 2 0,-2 2 0,-4 1-1,-3 2 1,-4 0-1,-3 3 1,-5-1-1,-2-1 1,-4 0-1,0 1 0,-6 0 2,-1 1-2,-4 2 0,-4 0 0,-4-1 0,-5 3 1,-5 0-1,-4 0 0,-2-1 0,-1-1 1,-3 1-1,3 0 0,-2-1 0,2-1 1,-1 0-1,1-1 1,-1-1-1,0 3 0,0-3 1,-2 3-1,1-2 1,0 4-1,0-2 1,-1 2 0,2 0-1,-1-1 1,2 2-1,0-1 0,1 2 0,0-3 1,2 2-1,0-1 0,-2-1 0,0 0 1,0-1-1,-4-2 0,-3 0 1,-1-2-1,-9-1 0,9-3 0,-9 3 0,0 0 0,2-11-2,-2 11-1,-3-12-7,-9-5-20,12 17-11,-16-16-2,5 3 0</inkml:trace>
  <inkml:trace contextRef="#ctx0" brushRef="#br0" timeOffset="9451.5406">17810 13912 11,'-16'6'35,"16"-6"-1,0 0 2,0 0-25,10 3-2,5 3-1,4-5-3,10 4-1,8-1 0,14 3-1,12-6 1,12 5-1,14-5 1,13-1-1,9-2-1,15-4 0,11 0 0,9-1 0,5 0 0,11-1-1,2 2-1,6 2 1,2 0-1,-1 1 1,-6 1-1,-2 2-1,-5 0 1,-9 0 0,-10-2 0,-11 0 0,-15 0 0,-14-2 0,-16 2 0,-14-1 0,-18-1 0,-13 2 0,-14 1 1,-9-2-1,-15 3 0,0 0 0,0 0 0,0 0-1,0 0 0,0 0-3,0 0-2,-17-18-16,17 18-18,-9-2-3,9 2 2</inkml:trace>
  <inkml:trace contextRef="#ctx0" brushRef="#br0" timeOffset="14311.8185">4629 8416 4,'-21'-8'31,"5"2"2,4 6-14,-2-9-6,14 9-2,0 0-1,0 0-3,11-2 0,7 9-1,0-3 0,13 6 1,1-5-2,13 5-1,2-2 0,11 1 1,5-2-3,12-1 1,10-4 0,10 0-1,10-6 0,7 1 0,14-4-1,8 1 1,10 0-1,5-3 0,9 0 0,6-2 0,5 1 1,10-5-2,1-1 1,5-1 0,0-3-1,2 2 1,-6 0-1,-6 3 0,-7 4 1,-7 4-1,-12 3 0,-8 6 0,-12 1 0,-7 4 0,-10 2 0,-5 0 0,-9 3 0,-11-1 0,-11 3 0,-10-1 0,-12 0-1,-13-1 1,-11 1-1,-13 1 0,-7 1-2,-8-2 0,0 5-6,-12-12-26,13 5-6,-3-11-2,22-1 1</inkml:trace>
  <inkml:trace contextRef="#ctx0" brushRef="#br0" timeOffset="15472.8848">14274 7738 18,'-9'34'32,"3"-1"0,6 2-16,-7-17-1,12 7-2,-5-25-3,1 20-1,-1-20-1,0 0-1,-2-25-2,3 8 1,-5-11-2,5-2-1,-1-7-1,3-1 0,2-4-1,3 0 1,2 1-1,4 0 1,5 4-1,2 4 1,2 1-2,4 4 2,-2 2-2,5 4 1,0 1 0,1 2-1,0 4 0,0 3 1,-2 2-2,-3 2 0,0 6-1,-5 0-1,-2 6-2,-8-4-2,6 14-23,-17-14-10,8 20-1,-8-20 2</inkml:trace>
  <inkml:trace contextRef="#ctx0" brushRef="#br0" timeOffset="15725.8994">14340 7610 36,'0'0'36,"1"12"2,-1-12-4,19 1-26,-8-3 0,8 6-3,-2-6-2,2 5 0,-1-3-3,0-1-4,1 9-8,-10-6-25,-2 8-1,-7-10 0,-1 26-1</inkml:trace>
  <inkml:trace contextRef="#ctx0" brushRef="#br0" timeOffset="15936.9115">14203 7966 49,'0'0'39,"0"0"0,15-5-5,5 5-28,-3-5 2,7 3-3,0 0-2,5 0-2,3-1-2,3 0-1,7 2-4,-2-9-30,10 6-2,-1-6-3,3 3 1</inkml:trace>
  <inkml:trace contextRef="#ctx0" brushRef="#br0" timeOffset="17012.9731">15069 7675 34,'-13'-5'37,"5"1"1,-4-4 0,12 8-29,-10-7-1,10 7 1,0 0-4,0 0-1,0 0-1,0 0 0,10-3 0,7 5-1,9-2 0,8 1 0,8-3 0,6 2 0,7-1-1,5 0 0,0-2 0,0 4-1,-3 1 1,-3 1-1,-6 2 0,-2 2 1,-4-3-1,-6 3 0,-7-2 0,-4-2 0,-6-2 0,-6-2 0,-2 1-1,-11 0-1,3-10-1,-3 10 0,-15-15-1,3 7 0,3 1-1,-2-4 1,11 11-1,-14-17 1,14 17 0,-1-21 2,4 10 0,-2-2 1,-2-1 1,-1 0 1,-3 1 1,-2 0 0,-6 0 2,0 4-1,-4-1 0,2 3 1,-2 0-1,5 4 1,-2 0-1,4 1 0,10 2 0,-13-5-1,13 5 0,0 0 0,0 0-1,0 0 0,0 0 0,-6-10 0,6 10 0,0 0-1,0 0 0,16-1 1,-6 3-1,4 4 0,3 1 0,6 3 1,4 1-1,2 4 0,3 2 0,-1 1 0,-1 1 0,0-1 1,-4 2-1,-4 0 0,-5-1 0,-5 2 0,-4-3 0,-3 2 1,-5-1-1,-3 2 0,-5-3 0,-2 1 1,-2 0-1,-3-1 1,-1-1-1,-1-3 1,-3 1-1,0-2 0,0 2-1,-2-5-3,3 8-10,-16-19-11,7 5-20,-5-15-1,5-14 2</inkml:trace>
  <inkml:trace contextRef="#ctx0" brushRef="#br0" timeOffset="18448.0551">16567 7664 43,'7'-15'38,"-5"0"0,-2 15 0,0 0-33,0 0 0,2 22 1,-3 4-2,-5 3-2,1 9 0,-2 3-1,0 3 0,0 1-1,-1-3 0,2-4-2,1-7-1,2 0-3,-3-15-3,10 10-16,-4-26-13,-4 10 0,4-10 1</inkml:trace>
  <inkml:trace contextRef="#ctx0" brushRef="#br0" timeOffset="18672.068">16251 7659 40,'0'0'37,"-5"-23"1,17 17 0,2-7-28,20 1-1,2-8-1,15 3-3,4-5 0,8 3-2,-2 1-1,-1 6-2,-4 7-2,-13-1-17,2 15-22,-9-3 1,3 3-3,-2-4 0</inkml:trace>
  <inkml:trace contextRef="#ctx0" brushRef="#br0" timeOffset="20891.1948">17495 3757 46,'-18'-1'35,"8"3"1,0-5 0,19 5-28,-9-2 2,32-10-3,-3 2-2,11 3-1,5-4-1,6 4 0,-1 0-2,-2 8 1,-6 4-1,-8 10-1,-13 9 0,-13 11 1,-13 13-1,-14 9 0,-13 9 0,-12 6 0,-10 5 0,-5 0-2,-4-3 2,4-6-1,4-9 0,12-9 0,13-10 2,13-9-2,16-11 2,15-7-1,12-9 0,12-6 0,6-4-2,2-5-2,2 2-3,-9-14-18,1 10-14,-15-9 0,-5 6 0,-18-6 0</inkml:trace>
  <inkml:trace contextRef="#ctx0" brushRef="#br0" timeOffset="21089.2062">17265 4370 56,'11'-16'38,"19"6"-1,9-12-1,19 6-30,9-4-2,9 5-3,5 6-4,-7-6-22,7 14-10,-10-3-2,-4 10 1</inkml:trace>
  <inkml:trace contextRef="#ctx0" brushRef="#br0" timeOffset="21416.2249">18197 4164 63,'0'0'39,"10"-23"-2,9 17 2,-2 2-36,14 2 1,6-1 0,10 3-1,6 0-1,5 3 0,1 0 0,3-1-1,-2-1 0,1-1-1,-5-1 0,-7 0-2,-5 2 0,-10-4-2,-6 4-3,-15-12-2,-1 16-13,-23-19-17,-4 6 1,-15-13 1,-3 5 1</inkml:trace>
  <inkml:trace contextRef="#ctx0" brushRef="#br0" timeOffset="21634.2374">18634 3951 58,'-18'-7'36,"3"-2"1,15 9-12,0 0-11,9 4-5,3 2-3,12 10-2,4 3 0,8 6-1,2 5-1,2 3 0,-3 4-1,-3 6 0,-8 1 0,-11 0 2,-11 3-4,-11-2-1,-10 1-2,-12-14-18,2 5-19,-10-16-1,5-11-2,-2-17-1</inkml:trace>
  <inkml:trace contextRef="#ctx0" brushRef="#br0" timeOffset="22682.2974">19555 4137 29,'-15'6'33,"-6"-3"-7,8 14-1,-12-11-6,13 18-5,-7-11-3,12 11-3,0-8-1,13 3-2,2-7-1,7 0 0,2-8-1,6-3 0,-2-6-1,0-2 0,-3-6 0,-4-1-1,-7-3-1,-5 0 0,-9-2 0,-7 2-1,-5 2 0,-5 4 0,-4 6 0,-2 5 0,0 8 0,1 4 1,4 6 0,6 1 0,8 2 0,6-2 1,11-3 0,9-6-1,7-5 1,8-7 0,4-3 0,0-5 0,-1-3 0,-3-3 0,-7-5-1,-7-2 0,-9-2 1,-9 0-2,-7-1 1,-8 1-1,-5 7 1,-5 4-1,-3 11 1,-3 7-1,2 10 1,3 7 0,6 5 0,7 4 0,7 1-1,8-5-2,17 5-14,1-17-23,13-2 1,-2-10-3,5-2 2</inkml:trace>
  <inkml:trace contextRef="#ctx0" brushRef="#br0" timeOffset="23180.3258">20104 4044 49,'-16'25'38,"1"15"0,-5-1 0,6 8-29,-6-1-3,7 3 2,0-11-5,5-5-1,2-7 0,5-8-1,1-18 1,0 0-1,0 0 2,12-31-4,-3-1 3,2-8 0,4-9 0,4-7-1,5 1 0,4 0-2,5-1 1,3 6 0,3 4 1,3 5-1,0 7 0,-2 2 0,1 6 0,-1 2 0,0 5 0,-2 3-2,-1 7 0,-6 0-1,-1 10-1,-8 1-3,1 18-14,-14-9-18,-2 13-1,-15-3 0,-4 9 2</inkml:trace>
  <inkml:trace contextRef="#ctx0" brushRef="#br0" timeOffset="23404.3387">20117 4180 61,'22'-3'40,"16"0"0,0-10 0,15 2-34,-10-5 0,1 3-3,-4 0-2,-6 0-2,-4 8-2,-9-1-4,-3 19-23,-18-13-9,-5 30-1,-17-8 0</inkml:trace>
  <inkml:trace contextRef="#ctx0" brushRef="#br0" timeOffset="23580.3487">19911 4547 55,'9'10'42,"14"-14"-2,21 1 1,3-7-35,11 3 0,-1-1-2,2 1-3,-1 2-2,-3-4-5,8 7-31,-13-11-3,6 3-3,-2-12 1</inkml:trace>
  <inkml:trace contextRef="#ctx0" brushRef="#br0" timeOffset="24295.3895">21547 3735 9,'0'0'30,"-14"1"2,-2 5 1,-12-4-16,5 14-4,-16-5-4,4 10-1,-8-4-3,11 8 0,-1-3-1,13 3-1,6-1 1,20 4-1,13-2 0,16 3-1,8-2 1,8 3-1,4-1 1,0 2 0,-6-1 0,-10-1-1,-16 0 0,-13 0 0,-19 0-1,-12 3 2,-20-6-2,-10 4 1,-11-3-2,-6-4-2,1-5 1,-2-6-1,9-9-1,6-13-3,21-3-2,5-25-25,28 1-6,7-16 0,18-2 0</inkml:trace>
  <inkml:trace contextRef="#ctx0" brushRef="#br0" timeOffset="24660.4104">21370 3497 53,'7'-29'37,"6"14"-1,-13 15-2,15 10-28,-16 16 2,4 25-4,-11 14 1,-1 22-2,-8 11 1,-2 13-1,-2 2-1,0 4-1,1-7 0,1 1 0,0-12-1,1-8 0,6-9-1,3-8 0,3-11 1,4-7 1,1-9-1,3-9 0,1-7 0,1-10 0,-1-6 0,-3-15 0,5 13-1,-5-13 1,0 0-2,0 0 0,-10 4-2,1-11-7,9 7-29,-13-9 0,4-1-2,-4-13 0</inkml:trace>
  <inkml:trace contextRef="#ctx0" brushRef="#br0" timeOffset="26289.5037">16921 3349 35,'-26'104'26,"1"9"3,-3 4-3,-1 5-28,-4 5 1,-5 1-1,-4 5 0,-5-1 1,-1 7 2,-5-5 1,3-3 2,0-5 0,11 2-3,2-12 3,14 1-1,8-14 0,15-7-2,16-13 1,14-8-4,16-16 2,18-9 2,19-12-1,23-12 0,25-10 1,23-4 0,20-9-1,22-3 1,23-3-1,13-3 0,18-5 0,9 0 0,9-3 0,7 0 0,5-4-1,5 0 1,-7-2 0,3 2 0,-12 1 0,-7 5 0,-17 1-1,-15 4 1,-21 5 0,-21 4 0,-21 2 0,-22 2-1,-23-3 0,-18-1 1,-20-2-1,-16-5 0,-14-7 1,-12-6-1,-13-9 1,-6-7 0,-10-9 0,-3-9-1,-6-10 1,-3-9-1,-1-9 0,0-11 1,1-14-1,2-8 0,4-10 0,4-8 2,2-13-1,4-8 0,2-3 2,-2 0-1,0-4 0,-6-3 1,-6 5-2,-9 0 0,-11 14 1,-13 13 0,-17 8-1,-18 7-1,-20 15 1,-21 12 0,-25 9 0,-20 15-1,-26 9 1,-27 7-1,-24 11 1,-25 11 0,-18 16 0,-23 13 0,-11 21-1,-9 11 1,-1 17-1,5 10 0,9 19-5,14 2-5,28 15-27,22-2 0,32 2-2,31-6 0</inkml:trace>
  <inkml:trace contextRef="#ctx0" brushRef="#br0" timeOffset="27455.5704">14177 6625 26,'-43'91'32,"-3"7"3,-7 2-25,11 20 1,-10-7-1,10 14-1,-5-1-3,6 5-2,2-5 0,9 1-2,3-5 1,7-3-2,8-7-1,9-10 0,11-13 0,13-11 0,15-13-1,17-10 1,15-11 0,17-13 1,17-9-1,23-9 1,18-8 0,17-5 0,18-5 0,12-2 0,14-2 0,12-2 0,10-2 0,4-4 0,6-3 0,1-3 0,-2-5 0,-2-3 0,-6-4-1,-7-1 1,-13 0 0,-15-1-1,-20 2 0,-20 4 0,-27 2 2,-24 3-2,-28 1 1,-24 2-1,-26-2 0,-18 0 1,-18-4-1,-14-2 0,-10-9 1,-8-6-1,-4-9 0,-5-5 0,-3-7 1,-4-6-1,-2-5-1,-4-3 1,-4-2 0,-3-1 0,-2-2 0,-4-2 0,-5-1 0,-3-1 0,-6 4 0,-6-4 1,-8 4-1,-12 5 0,-11 9 0,-14 9 0,-16 12 0,-16 14 0,-18 16 0,-19 18 0,-13 18 0,-9 14-1,-4 13-1,2 6-4,21 17-26,3-4-6,30-2-1,29-9-1</inkml:trace>
  <inkml:trace contextRef="#ctx0" brushRef="#br0" timeOffset="28503.6302">18141 5716 24,'9'-4'32,"-9"4"2,-19 32-2,-5 9-30,-22 15 1,-11 19 1,-21 11 0,-10 18 0,-13 3 0,-4 10-1,-8-6 1,0 4 0,0-7-1,7-6 0,9-14-2,13-12 0,14-16-1,15-16 0,15-15-3,15-23 0,18-18-1,10-19-1,16-9 0,2-16-1,9-1 1,-3-11 1,4 4 1,-8 3 1,-2 8 1,-7 6 2,-9 8 0,-5 9 1,-7 5 1,-3 14 0,-4 2 0,2 10 1,-3 3-1,4 14 0,-1 5 0,3 13 0,-2 5 0,2 13 0,-1 4 0,1 8-1,-1-1 1,4 0-1,0-9 0,7-4 1,8-15-1,9-11-1,12-15 1,11-15-1,12-14 1,10-7-2,10-6-2,2-8-5,15 4-32,-7-3 1,3 3-3,-4-2 1</inkml:trace>
  <inkml:trace contextRef="#ctx0" brushRef="#br0" timeOffset="30113.7224">17807 2748 60,'-37'20'33,"-9"-1"-4,-7 5-4,-6-3-25,-6 1 2,-4-5 1,3 8 2,-4-6-1,9 3-1,-1-7 3,9 4-2,1-7 0,14 4-1,3-6 0,10-4-2,5-3 2,7 0-1,13-3-1,-8 5 1,8-5 0,0 0-1,12 16 1,0-1-1,6 3 0,12 7 1,18-1-1,18 4 0,21-2-1,16-2-2,25 12-13,9-19-23,16-1-1,1-11-3,6-4 1</inkml:trace>
  <inkml:trace contextRef="#ctx0" brushRef="#br0" timeOffset="31783.8178">18996 7184 10,'-9'6'33,"9"-6"2,6 14 1,13-4-27,8-8 0,20 9 1,1-11-1,17 7-4,4-5-2,8 3-1,-1-2-1,-3 2-1,-2 3-3,-7-8-8,1 6-24,-11-5-3,-7 1 2,-8-7-2</inkml:trace>
  <inkml:trace contextRef="#ctx0" brushRef="#br0" timeOffset="32027.8318">19156 7489 37,'17'6'38,"18"-1"0,10-7-1,19 4-32,1-5 0,9 5 1,-2-1-2,1 4-2,-2 3-2,-7 0-2,2 5-5,-13-10-21,6 6-10,-7-8-1,-2 1 0</inkml:trace>
  <inkml:trace contextRef="#ctx0" brushRef="#br0" timeOffset="32430.8548">19906 6959 27,'-25'-14'35,"-1"2"2,6 7-3,-6 2-29,14 12 0,12-9 0,0 23-1,13-6-1,11 4-1,9 1 0,9 4-1,5 2 0,8 2 0,-1 2 0,1 2 0,-2 2-1,-5 4 1,-7 3 0,-7 2 0,-11 0 2,-11 4-2,-17 1 0,-15 0 0,-17 2 1,-10-2-1,-11-4-2,-8-4 0,0-2-5,-8-17-23,17 0-9,7-17-2,20-12 1</inkml:trace>
  <inkml:trace contextRef="#ctx0" brushRef="#br0" timeOffset="34565.9769">21160 7898 25,'0'0'36,"-7"17"1,5 2 0,-6-7-27,7 18 0,-8-4-3,5 5-2,-3-5 0,0 3-3,-1-6 0,2-1 0,1-7 0,5-15-1,-7 12-1,7-12 1,-2-12 0,5-4-1,2-6 0,4-6 0,5-6 0,4-3 0,5-6-1,9-3 1,8-3 1,5 1-1,6 1 1,3 0-1,5 4 0,2 2 0,3 4 1,-3 4-2,-4 11 0,-7 2-3,-2 14-5,-14-1-30,-4 12 0,-14 2-1,-6 8 0</inkml:trace>
  <inkml:trace contextRef="#ctx0" brushRef="#br0" timeOffset="34782.9895">21248 7954 32,'-11'11'38,"16"0"2,7-11-2,15 0-26,3-4-6,7 3 0,-2-4-2,1 0-4,-2 3-2,-6-7-8,0 9-27,-15-1-2,-13 1-1,3 15 1</inkml:trace>
  <inkml:trace contextRef="#ctx0" brushRef="#br0" timeOffset="34977.0005">21011 8304 50,'21'-6'42,"16"5"-3,2-7 2,7 8-37,2-2 0,-1 4-3,-2 6-6,-9-6-34,8 5 0,-7-7-2,7 1 0</inkml:trace>
  <inkml:trace contextRef="#ctx0" brushRef="#br0" timeOffset="35611.0368">21925 8090 41,'-11'-3'40,"11"3"1,0 0-1,23 5-34,1-5 0,13 7 0,2-3-2,9 3 0,4-2-1,2 2-1,1-3-1,0 1 0,-2-2 0,0 0 0,-2-2-1,-8-2-2,-4 1 1,-7-4-1,-7 1-1,-10-4 0,-15 7-1,1-14 0,-13 7-1,-10-5 2,2 2-1,-4-3 2,3 3 0,1 0 3,3-2 1,8 2 1,3-2 1,6 12 0,-2-17 0,2 17 0,-1-13-1,1 13 0,0 0-1,3-10 0,-3 10-1,16 3 0,-2 4-1,4 5 0,0 2 0,1 2 0,3 3 0,-3 3 1,-6-1-1,-3 1 0,-6-1 1,-5-3 0,-5-1 0,-4-2-1,-5-1 0,-2-3-1,0 0-5,-7-13-12,12 6-24,-3-7 0,15 3-2,-3-14 1</inkml:trace>
  <inkml:trace contextRef="#ctx0" brushRef="#br0" timeOffset="36211.0711">22937 8169 55,'-1'14'42,"-6"-3"-1,5 7 0,-2-7-36,5 6 0,0-6-1,6 0-2,1-6-1,6-2 1,1-3-2,1-4 1,-2-4-1,-1-3 0,-5-3-1,-3-4 1,-5 0-1,-5-2 0,-3 2 0,-5 0 0,-4 8-1,-5 3 1,-3 8-1,5 6 1,3 8 0,3 5 0,6 2 1,5 2 1,7-4-1,7 0 1,8-6 0,1-4 0,0-6 0,3-5-1,-2-6 1,1-4 0,-6-3 0,-2-2-1,-7 1 0,-5 1 1,-7 3-1,-5 4 1,-6 2-1,-4 5 0,1 4 0,-1 3 0,5 5-2,1-3-6,17 4-33,-3-13 0,10 17-2,4-15 1</inkml:trace>
  <inkml:trace contextRef="#ctx0" brushRef="#br0" timeOffset="36608.0937">23734 8085 44,'3'32'41,"-11"7"-1,-5 12 1,-7 1-32,-3 16 0,-5-4-4,-3 7 0,-6-7-5,2-3-1,3-5-3,2-15-3,11 2-16,0-26-19,9-5-1,10-12 0</inkml:trace>
  <inkml:trace contextRef="#ctx0" brushRef="#br0" timeOffset="36971.1146">23394 7992 43,'0'0'42,"0"0"-2,15 5 3,6-4-35,15 6 0,6-5-2,11 9-1,9-3-1,1 5-1,1-3 0,-3 3-4,-2-1 1,-4 1-1,-4 1 0,-6-7-3,-3 14-18,0-16-21,-42-5 1,51 19 0,-51-19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9:38:38.73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3008 12896 17,'0'0'26,"-12"-20"0,10 7-24,2 13 2,-11-23 1,11 23 2,-21-18 0,9 12 1,-11-5 0,4 7 1,-13-5-1,4 7-1,-12-5-2,4 5-1,-8-3 0,-1 4-1,-6-4 0,2 4 0,-5-4 0,0 2 0,-6-5 0,1 0-1,-4-4 2,3 2-3,-4-4 0,-2 2 1,-2 1 0,0 3 0,1 0-1,-4 3 1,1 3-1,-3 2 0,2 1 0,-2 3-1,0 1 1,-1 4 1,5 1 0,-1 3-1,5 1 1,2 5 0,6-1-1,2 4 1,6 3-3,4 3 1,1 3-1,6 3 1,38-34-1,-68 72 0,68-72 1,-54 86 0,33-39 0,1 2 0,3 1 0,4 4 1,2 0-1,2 2 1,5 1-1,3 2 0,5-2 0,4-1 1,7 0-1,4-3 1,4-1 0,5-3 0,4 0 0,-32-49 0,74 84 0,-32-46-1,1-4 2,4 0-1,4-6 0,4-3-2,6-5 1,6-4-1,4-4 1,10-1 0,4-6 0,6-1 0,4-4-2,5 1 3,1-3-1,5-2 1,1-3-1,2 2-1,-1-3 0,2-3 1,-1 0 0,3-3 0,2-1 0,-3-1-1,-1-4 0,-2 0 2,2 0-1,0-1 1,-3 0-2,-3 0 1,-4 1 0,-3 0 0,0 2-1,-1-1 1,-2 1 0,-3-1 0,1 0-1,-3-1 1,0 2 0,-3-2 0,-2 0 0,-5 2 0,-4-2 0,-5 2 0,-9-1 0,-4 2 0,-10 2 0,-8-2 0,-12 2 0,-6-1 0,-12-2 1,-8 0-1,-8-2 0,-8 0 1,-5-6-1,-8 0 0,-5-5 0,-7-4 1,-3-1-2,-7-2 0,-7-2 1,-10-2 0,-6-1-1,-9-1 1,-9-1 0,-8 1-1,-9-2 2,-4 0 0,-6 4 0,-2 1-1,0 1 0,0 2 0,1 7 1,1 2 0,0 8 0,2 1-1,4 3 0,-2 6 1,3 4 1,2 5-1,0 4-1,6 3 0,8 1 0,4 3 0,5 1 1,9 3-1,8 0-1,6-1 0,11 3-2,3-2-3,9 15-13,-2-12-23,11 5-1,-2-5-2,7-1 2</inkml:trace>
  <inkml:trace contextRef="#ctx0" brushRef="#br0" timeOffset="3393.1939">9655 4221 25,'-15'-4'17,"1"6"2,-9-4-2,5 10-2,-11-4-6,7 8-1,-9-2-2,7 7 0,-4-1-3,5 8 1,-3 3-2,5 7-2,0 3 1,4 9 0,-1 5 1,4 12-2,-2 7 2,5 7-3,-1 1 2,4 3 1,2 3 0,3 3-1,1-3 0,3 0 0,2-2 0,2 3 0,2-2 1,5 1-1,0-2-1,6-2 2,2-5 0,5-6-1,4-10 1,6-10-1,6-10 1,7-11-1,3-14 1,4-12-1,0-12 0,-1-14 0,-4-15 0,-2-13-1,-10-21 1,-6-13-1,-8-16-1,-8-14 1,-7-13-1,-3-9 1,-6 0 0,-5 2 0,-1 14 0,-6 13 0,-6 17 1,-3 18-1,-5 21 0,-10 20-1,-6 18-1,-7 12-1,-2 21-3,-6 7-3,8 30-21,-7 10-7,7 18 1,2 10 2</inkml:trace>
  <inkml:trace contextRef="#ctx0" brushRef="#br0" timeOffset="4944.2827">12857 14289 25,'-32'-2'33,"13"-7"1,17-2-1,15-5-31,23-2 0,20-5 1,27 1 1,19-4 1,26 4 0,20-5 0,25 7-1,14-2 0,16 3-1,7 0 1,4 6 1,-2-2-3,-4 8 1,-14-2-1,-12 7 0,-19 0-1,-21 5 0,-24 2-1,-23-1-1,-23 3 1,-24-1-1,-21 4 2,-18-4-2,-9-6 1,-17 10-1,-2-5-2,-6-11-12,5 9-25,-7-8-1,5-2-2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3.92127E-7" units="1/dev"/>
        </inkml:channelProperties>
      </inkml:inkSource>
      <inkml:timestamp xml:id="ts0" timeString="2011-03-14T09:40:33.91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3151 11755 9,'5'-24'32,"-6"0"2,-5 2 0,-13-9-22,2 8-3,-16-7-3,-6 2-2,-13-5-1,-8-3-1,-13 0 1,-7 3-1,-12-2 1,-10 7-1,-9 4 1,1 9 0,-9 5 2,-3 12 0,-9 6-1,-1 12-2,-2 5 0,2 9 2,5 4-1,1 7-1,10 3-1,10 5 1,12 4-1,9 1 0,18 2 1,13 5-3,12 2 2,16 3-1,15 0 1,13 2 0,22-2 0,19 1 2,18-4 0,26-4-3,21-5 1,21-4-1,20-6 0,16-4-1,19-6 1,21-4-2,12-7 0,11-4 2,6-3-1,6-4 0,4-4 1,2-4-1,-4-3 0,-5-2 1,-8-4-1,-11-5 1,-8-5-1,-17-5 0,-14-4 1,-17-8-1,-17-6 1,-21-5 0,-23-5 0,-20-4-1,-26-9 1,-22-5 1,-29-9-1,-27-4 0,-26-6 0,-24-5 0,-24-7 0,-24 0 0,-21-2 1,-17 4-1,-17 6 1,-13 8 0,-15 9 0,-17 15-1,-13 14 1,-17 18-2,-13 23-1,-11 14-4,4 29-26,-11 3-9,11 20-3,10 5 3</inkml:trace>
  <inkml:trace contextRef="#ctx0" brushRef="#br0" timeOffset="2524.1442">2827 13962 10,'-4'-16'31,"-4"0"1,-3-7 1,-1 5-24,-14-10-3,-1 7 0,-16-4-3,-3 4 0,-14 3-1,-10 5 1,-14 5 0,-5 9 0,-13 4 1,-2 10 1,-4 3-2,-3 11 0,-1 3 1,6 10-2,3 3 1,6 10 1,8 5-1,6 10-1,15 5 1,13 8-1,17 4 0,21 4 1,25 0-2,28 1-1,26-3-1,28-3 1,23-4-1,30-3 0,24-9 1,26-5-2,21-10 3,22-5-1,19-11 0,19-7 0,16-9 0,49-7 0,-29-7 0,2-3-1,-5-7 1,-6-4 0,-14-7 0,-11-7 0,-17-9 0,-56-9-1,9-11 1,-24-7 0,-29-8 0,-31-9 0,-37-9 0,-40-7 2,-46-7-2,-45-4 1,-43-3-1,-42 0 1,-39 1 0,-35 2 0,-34 9 0,-31 13-1,-23 14 1,-25 14 0,-20 16-1,-14 14 2,-12 17-2,-8 16 1,1 15-2,4 6-2,16 22-9,7-1-29,31 12 0,28-5-4,45-3 3</inkml:trace>
  <inkml:trace contextRef="#ctx0" brushRef="#br0" timeOffset="4971.2842">9480 4618 22,'-19'-1'27,"0"1"2,-4 6-21,8 20 0,-5 11-1,4 23 1,-7 13 0,5 24-2,-4 18 1,6 21-2,1 5 0,9 3-1,4-11 0,13-9-1,6-19 1,11-15-1,7-30 1,12-22 0,7-25 0,10-19-1,2-24-2,2-16 2,2-27-2,-2-17 0,-4-16-1,-8-14 0,-12-15 1,-9-10-1,-13-5 0,-9 5 0,-14 15 0,-8 12 0,-10 20 1,-9 24 2,-11 26-3,-10 29-1,-9 30 0,-8 22-1,-2 32-5,-11 10-25,7 26-6,0 8-5,10 13 4</inkml:trace>
  <inkml:trace contextRef="#ctx0" brushRef="#br0" timeOffset="5916.3383">6654 13438 41,'-12'15'37,"12"-15"1,39 2-2,15-11-34,26 1 1,20-6 0,18 1 1,12-3-1,15 1 0,5 0 0,7 1-2,-2-3 0,-5 4 1,-7-4-2,-10-2 0,-9 1-1,-16-5-2,-12 2-2,-19-5-1,-11 6-5,-28-17-15,-12 12-12,-25-8-1,-18 3 3</inkml:trace>
  <inkml:trace contextRef="#ctx0" brushRef="#br0" timeOffset="6226.3562">6743 13343 37,'-11'45'37,"20"-2"0,10-13 0,24 4-32,8-9 1,22 0-1,12-10 1,17-6-2,11-5-2,14-3 0,9-5-1,7-4-1,0-1 1,-5 0-2,-6 2 0,-9-1-2,-9 2-1,-18-7-3,-6 8-6,-28-12-25,-7 4-1,-22-13 1</inkml:trace>
  <inkml:trace contextRef="#ctx0" brushRef="#br0" timeOffset="6613.3782">7644 12670 25,'-66'-7'35,"10"0"2,16 3-1,11-8-29,29 12-1,0 0 0,42 17-1,8-4 0,20 6-1,14 4 0,15 8-1,10 4-1,6 9 0,1 2-1,-4 7 1,-9 1-1,-5 6 1,-15 1-1,-12 4-1,-14-1 1,-17 4-1,-23 1 1,-20 3-1,-25 4 1,-26 2-1,-23-2-1,-19 0 0,-6 0-5,-10-12-32,20-1-2,10-22-1,32-10-1</inkml:trace>
  <inkml:trace contextRef="#ctx0" brushRef="#br0" timeOffset="7361.4211">10600 12614 17,'0'0'36,"0"0"3,28 12-3,-3-13-24,26 11-2,6-7-2,19 4-2,10-2-2,13 1 0,9-3-2,7 1 0,2-2-1,-3 0 1,-4-1-1,-5 1 0,-7-1-1,-9-1 0,-11 1 0,-10-2-1,-13 2-1,-12-5-2,-8 10-7,-21-6-27,-14 0-1,0 0-2,-19 7 1</inkml:trace>
  <inkml:trace contextRef="#ctx0" brushRef="#br0" timeOffset="7927.4533">10747 15065 40,'-26'-23'38,"26"23"1,7-31-5,31 25-31,28-2 0,26 4 0,24 0 1,24 4 0,23 0 0,18 3-1,14-1 0,8 2-1,4-1-1,1 1 0,-9 4-3,-13 0-2,-6 18-21,-29-13-15,-17 9-3,-29-9 0</inkml:trace>
  <inkml:trace contextRef="#ctx0" brushRef="#br0" timeOffset="30632.7521">1155 12777 0,'-61'25'6,"6"2"0,-9 3 0,7 3-2,1 3-1,-4 2 1,4-1-2,0 4-1,7 2 1,2 6 3,47-49 1,-64 92 2,64-92 1,-16 94 1,16-94 0,39 93 1,1-53-1,14 3-5,8-5-1,12 3 0,7-5-1,16 3-2,13-4-2,5-2 1,20-5-3,0 1 2,19-9 0,2 1 0,18-5-1,-6-3 2,11-4-1,-2-1 1,0-3 0,3-2-1,0 0 1,-2-6-1,-6-4 1,-1-2-1,-6-6 0,-8-4 1,-4-7-1,-7-7 1,-11-4 0,-8-5 0,-14-3 2,-12 0-1,-13-3 1,-12 2-1,-16-4 1,-15 4-1,-13-1-1,-17 0 0,-15-1-1,-16 0 0,-17 1-1,-18-2 1,-16 2 0,-18-3 1,-17 4 1,-15 4 0,-18 0 1,-14 6 0,-16 3 0,-7 5 0,-11 4 2,-8 8-2,-6 3-1,-4 6 1,-3 4 0,4 3-2,3 4 2,5 4-1,1 4-1,9 2 0,4 0 2,16-1-1,9 4 0,13-1 0,10 0-1,13 1 0,11 3-1,13 1 2,7 2-3,7 3 0,9 2 3,6 0-1,11 3 1,8-1 0,45-30 2,-50 60-1,50-60 2,10 68 0,-10-68-1,73 68 0,-17-35 1,15 3-1,9-3-1,10 3-1,8-4-2,11 1 0,8-1-1,8 0 1,12-2-2,5 0 0,12-4 2,9-5 0,12-3 1,3-3-1,6-6 1,2-4-2,2-4 2,3-2 0,-2-5-1,-4-2 1,-6-5 0,-3-2 0,-8-3 0,-6-3 0,-10-7 1,-10-4-1,-13-4 1,-11-3-1,-16-6 0,-17-1 0,-21-5 0,-15-1 0,-20-1-1,-17-2 1,-20-1-1,-17 0 1,-16 4-1,-15 0 0,-16 4 1,-14 2 0,-14 5 0,-16 5-1,-11 9 2,-13 5-1,-13 3 0,-13 8 1,-8 6 0,-10 4-1,-3 5 0,-7 3 1,-4 3 0,2 3-1,4 2 2,4 2-2,4 1 1,5 5-1,6 0 2,11 3-1,14-1 0,7 3 0,11 1-1,9 0 0,13-1 0,12-1 1,13-1-3,12-1 2,9-2 1,14-3 1,48-20-1,-61 36 1,61-36 1,0 0 2,0 0-2,-3 54 1,3-54-3,0 0 0,55 32 1,-55-32-1,44 8 0,-44-8 0,40 3-2,-40-3-1,0 0 1,0 0 0,42-15 0,-42 15 0,0 0-1,0 0 1,0 0 1,0 0 0,0 0 0,0 0 0,42-25-1,-42 25 1,0 0-1,0 0 0,41-14 1,-41 14-1,0 0 0,0 0 1,0 0 0,0 0 0,0 0 0,0 0 0,0 0-2,0 0 2,0 0 0,0 0 0,0 0-1,0 0 1,0 0 0,0 0 0,0 0 0,0 0 0,0 0 0,0 0 0,0 0 0,22-47 0,-22 47 0,0 0 0,0 0 0,0 0 0,0 0 0,0 0 0,0 0-1,0 0 1,0 0 0,0 0 0,0 0-1,0 0 1,0 0-1,0 0 0,0 0 1,0 0 0,0 0 0,0 0-1,0 0 1,0 0 0,0 0 0,0 0 0,0 0 1,0 0-2,0 0 1,0 0 1,0 0-1,0 0-1,0 0 2,0 0-1,0 0 0,0 0 0,0 0 0,0 0 0,0 0 0,0 0 0,0 0 0,0 0 0,0 0 0,0 0 0,0 0 0,0 0-1,0 0 1,-39-45 0,39 45 0,0 0 0,0 0 0,0 0 0,0 0 0,0 0 0,0 0 0,0 0 0,0 0-1,0 0 1,0 0 0,0 0 0,0 0 0,0 0 0,0 0 0,0 0 0,0 0 0,0 0 0,0 0 0,0 0 0,0 0 0,0 0 0,0 0 0,0 0 0,0 0 0,0 0 0,0 0 0,0 0 0,0 0 0,0 0 0,0 0 0,0 0 0,0 0 0,0 0 0,0 0 0,-13 46 0,13-46 0,0 0 0,0 0 0,0 0 0,0 0 0,0 0 0,0 0 0,0 0 0,0 0 0,0 0 0,0 0 0,0 0 1,0 0-1,0 0 0,0 0 0,0 0 0,0 0 0,0 0 0,0 0 0,0 0 0,0 0 0,0 0-1,0 0 1,0 0 0,0 0 0,0 0 0,0 0 0,0 0 0,0 0 0,0 0-1,0 0 1,0 0 0,-41 32 0,41-32 0,0 0-1,0 0 1,0 0 0,0 0-1,0 0 1,0 0 0,0 0 0,0 0 0,0 0 0,0 0 0,0 0 0,0 0 0,0 0 0,0 0-1,0 0 1,-14-50-1,14 50-3,0 0-10,0 0-23,-56-35-1,56 35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23-Jun-11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DD64E-B62D-4E8A-BEF6-9E83B2F08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6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23-Jun-11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23-Jun-11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23-Jun-11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23-Jun-11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23-Jun-11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23-Jun-11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23-Jun-11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23-Jun-11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23-Jun-11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467600" cy="1508760"/>
          </a:xfrm>
        </p:spPr>
        <p:txBody>
          <a:bodyPr/>
          <a:lstStyle/>
          <a:p>
            <a:r>
              <a:rPr lang="en-US" dirty="0" smtClean="0"/>
              <a:t>Lecture 04 – Syntax analysis: top-down </a:t>
            </a:r>
            <a:r>
              <a:rPr lang="en-US" dirty="0"/>
              <a:t>and </a:t>
            </a:r>
            <a:r>
              <a:rPr lang="en-US" dirty="0" smtClean="0"/>
              <a:t>bottom-up parsing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2800" dirty="0">
                <a:solidFill>
                  <a:srgbClr val="D6ECFF">
                    <a:satMod val="200000"/>
                  </a:srgbClr>
                </a:solidFill>
              </a:rPr>
              <a:t>LL(k) parsing with pushdown automata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90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7338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86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9530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78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5626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74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72200" y="1524000"/>
            <a:ext cx="30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15240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590800" y="2209800"/>
            <a:ext cx="3571504" cy="2827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859169"/>
              </p:ext>
            </p:extLst>
          </p:nvPr>
        </p:nvGraphicFramePr>
        <p:xfrm>
          <a:off x="4344126" y="2944892"/>
          <a:ext cx="145796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382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18742" y="2209800"/>
            <a:ext cx="2182177" cy="2579132"/>
            <a:chOff x="3618742" y="2286000"/>
            <a:chExt cx="2182177" cy="2579132"/>
          </a:xfrm>
        </p:grpSpPr>
        <p:sp>
          <p:nvSpPr>
            <p:cNvPr id="21" name="Left Brace 20"/>
            <p:cNvSpPr/>
            <p:nvPr/>
          </p:nvSpPr>
          <p:spPr>
            <a:xfrm>
              <a:off x="4039326" y="3036332"/>
              <a:ext cx="228600" cy="1828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/>
            <p:cNvSpPr/>
            <p:nvPr/>
          </p:nvSpPr>
          <p:spPr>
            <a:xfrm rot="5400000">
              <a:off x="4934676" y="2019062"/>
              <a:ext cx="266700" cy="1447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078690" y="3772601"/>
              <a:ext cx="1449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nonterminals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8107" y="2286000"/>
              <a:ext cx="13728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 tokens</a:t>
              </a:r>
              <a:endParaRPr lang="en-US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4188031" y="5366266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07626" y="5855732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5841291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24200" y="6324600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97086" y="6339640"/>
            <a:ext cx="304800" cy="3487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0" idx="4"/>
            <a:endCxn id="31" idx="0"/>
          </p:cNvCxnSpPr>
          <p:nvPr/>
        </p:nvCxnSpPr>
        <p:spPr>
          <a:xfrm flipH="1">
            <a:off x="3276600" y="6190025"/>
            <a:ext cx="457200" cy="134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4"/>
            <a:endCxn id="32" idx="0"/>
          </p:cNvCxnSpPr>
          <p:nvPr/>
        </p:nvCxnSpPr>
        <p:spPr>
          <a:xfrm>
            <a:off x="3733800" y="6190025"/>
            <a:ext cx="315686" cy="1496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4"/>
            <a:endCxn id="30" idx="0"/>
          </p:cNvCxnSpPr>
          <p:nvPr/>
        </p:nvCxnSpPr>
        <p:spPr>
          <a:xfrm flipH="1">
            <a:off x="3733800" y="5715000"/>
            <a:ext cx="606631" cy="126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4"/>
            <a:endCxn id="29" idx="0"/>
          </p:cNvCxnSpPr>
          <p:nvPr/>
        </p:nvCxnSpPr>
        <p:spPr>
          <a:xfrm>
            <a:off x="4340431" y="5715000"/>
            <a:ext cx="419595" cy="140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00200" y="581556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4193574" y="1981200"/>
            <a:ext cx="224905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4193574" y="5037532"/>
            <a:ext cx="224905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/>
              <p14:cNvContentPartPr/>
              <p14:nvPr/>
            </p14:nvContentPartPr>
            <p14:xfrm>
              <a:off x="2865240" y="2407680"/>
              <a:ext cx="663480" cy="2444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3360" y="2396160"/>
                <a:ext cx="67860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01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D6ECFF">
                    <a:satMod val="200000"/>
                  </a:srgbClr>
                </a:solidFill>
              </a:rPr>
              <a:t>LL(k) parsing with pushdown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possible moves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Prediction</a:t>
            </a:r>
          </a:p>
          <a:p>
            <a:pPr lvl="2"/>
            <a:r>
              <a:rPr lang="en-US" dirty="0" smtClean="0"/>
              <a:t>When top of stack is nonterminal N, pop N, lookup table[</a:t>
            </a:r>
            <a:r>
              <a:rPr lang="en-US" dirty="0" err="1" smtClean="0"/>
              <a:t>N,t</a:t>
            </a:r>
            <a:r>
              <a:rPr lang="en-US" dirty="0" smtClean="0"/>
              <a:t>]. If table[</a:t>
            </a:r>
            <a:r>
              <a:rPr lang="en-US" dirty="0" err="1" smtClean="0"/>
              <a:t>N,t</a:t>
            </a:r>
            <a:r>
              <a:rPr lang="en-US" dirty="0" smtClean="0"/>
              <a:t>] is not empty, push </a:t>
            </a:r>
            <a:r>
              <a:rPr lang="en-US" dirty="0"/>
              <a:t>table[</a:t>
            </a:r>
            <a:r>
              <a:rPr lang="en-US" dirty="0" err="1"/>
              <a:t>N,t</a:t>
            </a:r>
            <a:r>
              <a:rPr lang="en-US" dirty="0" smtClean="0"/>
              <a:t>] on prediction stack, otherwise – syntax error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Match</a:t>
            </a:r>
          </a:p>
          <a:p>
            <a:pPr lvl="2"/>
            <a:r>
              <a:rPr lang="en-US" dirty="0" smtClean="0"/>
              <a:t>When top of prediction stack is a terminal T, must be equal to next input token t. If (t == T), pop T and consume t. If (t ≠ T) syntax error</a:t>
            </a:r>
          </a:p>
          <a:p>
            <a:endParaRPr lang="en-US" dirty="0" smtClean="0"/>
          </a:p>
          <a:p>
            <a:r>
              <a:rPr lang="en-US" dirty="0" smtClean="0"/>
              <a:t>Parsing terminates when prediction stack is empty. If input is empty at that point, success. Otherwise, syntax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transition table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997918"/>
              </p:ext>
            </p:extLst>
          </p:nvPr>
        </p:nvGraphicFramePr>
        <p:xfrm>
          <a:off x="1295400" y="4724400"/>
          <a:ext cx="6934201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3420"/>
                <a:gridCol w="693420"/>
                <a:gridCol w="693420"/>
                <a:gridCol w="693420"/>
                <a:gridCol w="693420"/>
                <a:gridCol w="723900"/>
                <a:gridCol w="662941"/>
                <a:gridCol w="693420"/>
                <a:gridCol w="693420"/>
                <a:gridCol w="6934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xor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1447800"/>
            <a:ext cx="4572000" cy="26961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(1) E → LIT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(2) E → ( E OP E )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(3) E → not 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(4) LIT → true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(5) LIT → false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(6) OP → and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(7) OP → or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b="1" dirty="0"/>
              <a:t>(8) OP → </a:t>
            </a:r>
            <a:r>
              <a:rPr lang="en-US" b="1" dirty="0" err="1"/>
              <a:t>xor</a:t>
            </a:r>
            <a:endParaRPr lang="en-US" b="1" dirty="0"/>
          </a:p>
        </p:txBody>
      </p:sp>
      <p:sp>
        <p:nvSpPr>
          <p:cNvPr id="8" name="Left Brace 7"/>
          <p:cNvSpPr/>
          <p:nvPr/>
        </p:nvSpPr>
        <p:spPr>
          <a:xfrm>
            <a:off x="914400" y="5105400"/>
            <a:ext cx="1524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5888" y="54102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rot="5400000">
            <a:off x="4991100" y="1409700"/>
            <a:ext cx="228600" cy="624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66306" y="4042087"/>
            <a:ext cx="13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tokens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1200" y="5105400"/>
            <a:ext cx="6324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6629400" y="3200400"/>
            <a:ext cx="2057400" cy="685800"/>
          </a:xfrm>
          <a:prstGeom prst="wedgeRoundRectCallout">
            <a:avLst>
              <a:gd name="adj1" fmla="val 29121"/>
              <a:gd name="adj2" fmla="val 241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Which rule should be used</a:t>
            </a:r>
          </a:p>
        </p:txBody>
      </p:sp>
    </p:spTree>
    <p:extLst>
      <p:ext uri="{BB962C8B-B14F-4D97-AF65-F5344CB8AC3E}">
        <p14:creationId xmlns:p14="http://schemas.microsoft.com/office/powerpoint/2010/main" val="34814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44547"/>
              </p:ext>
            </p:extLst>
          </p:nvPr>
        </p:nvGraphicFramePr>
        <p:xfrm>
          <a:off x="1828800" y="60198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652972" y="12192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2192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aacbb</a:t>
            </a:r>
            <a:r>
              <a:rPr lang="en-US" dirty="0"/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98302"/>
              </p:ext>
            </p:extLst>
          </p:nvPr>
        </p:nvGraphicFramePr>
        <p:xfrm>
          <a:off x="914400" y="2133600"/>
          <a:ext cx="7391400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c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c,c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match($,$) –</a:t>
                      </a:r>
                      <a:r>
                        <a:rPr lang="en-US" baseline="0" dirty="0" smtClean="0"/>
                        <a:t> success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64" y="6576143"/>
            <a:ext cx="146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Stack top on the left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86560" y="2496240"/>
              <a:ext cx="7962480" cy="4321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960" y="2486160"/>
                <a:ext cx="7988760" cy="43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4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92928"/>
              </p:ext>
            </p:extLst>
          </p:nvPr>
        </p:nvGraphicFramePr>
        <p:xfrm>
          <a:off x="1828800" y="60198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814234" y="1295400"/>
            <a:ext cx="4572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endParaRPr lang="en-US" sz="1800" dirty="0" smtClean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A  </a:t>
            </a:r>
            <a:r>
              <a:rPr lang="en-US" dirty="0" err="1">
                <a:latin typeface="Courier New" pitchFamily="49" charset="0"/>
                <a:cs typeface="Courier New" pitchFamily="49" charset="0"/>
                <a:sym typeface="Math C"/>
              </a:rPr>
              <a:t>aAb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abcbb</a:t>
            </a:r>
            <a:r>
              <a:rPr lang="en-US" dirty="0"/>
              <a:t>$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271852"/>
              </p:ext>
            </p:extLst>
          </p:nvPr>
        </p:nvGraphicFramePr>
        <p:xfrm>
          <a:off x="994834" y="29718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A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aAb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abcbb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a,a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bcbb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A,b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55520" y="3288240"/>
              <a:ext cx="3221640" cy="3528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000" y="3274560"/>
                <a:ext cx="3246480" cy="355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9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654840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x = a * (</a:t>
            </a:r>
            <a:r>
              <a:rPr lang="en-US" dirty="0" err="1" smtClean="0"/>
              <a:t>p+q</a:t>
            </a:r>
            <a:r>
              <a:rPr lang="en-US" dirty="0" smtClean="0"/>
              <a:t> * ( -b * (r-s);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819400"/>
            <a:ext cx="7772400" cy="3657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Where should we report the error?</a:t>
            </a:r>
          </a:p>
          <a:p>
            <a:endParaRPr lang="en-US" dirty="0"/>
          </a:p>
          <a:p>
            <a:r>
              <a:rPr lang="en-US" dirty="0" smtClean="0"/>
              <a:t>The valid prefix property </a:t>
            </a:r>
          </a:p>
          <a:p>
            <a:endParaRPr lang="en-US" dirty="0"/>
          </a:p>
          <a:p>
            <a:r>
              <a:rPr lang="en-US" dirty="0" smtClean="0"/>
              <a:t>Recovery is tricky</a:t>
            </a:r>
          </a:p>
          <a:p>
            <a:pPr lvl="1"/>
            <a:r>
              <a:rPr lang="en-US" dirty="0" smtClean="0"/>
              <a:t>Heuristics for dropping tokens, skipping to semicolon, etc.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83640" y="3564360"/>
              <a:ext cx="4741200" cy="1157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040" y="3551760"/>
                <a:ext cx="4766760" cy="118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191000"/>
            <a:ext cx="77724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Now what?</a:t>
            </a:r>
          </a:p>
          <a:p>
            <a:pPr lvl="1"/>
            <a:r>
              <a:rPr lang="en-US" dirty="0" smtClean="0"/>
              <a:t>Predict </a:t>
            </a:r>
            <a:r>
              <a:rPr lang="en-US" dirty="0" err="1" smtClean="0"/>
              <a:t>bS</a:t>
            </a:r>
            <a:r>
              <a:rPr lang="en-US" dirty="0" smtClean="0"/>
              <a:t> anyway “missing token b inserted in line XXX”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c$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49567"/>
              </p:ext>
            </p:extLst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09492"/>
              </p:ext>
            </p:extLst>
          </p:nvPr>
        </p:nvGraphicFramePr>
        <p:xfrm>
          <a:off x="994834" y="2667000"/>
          <a:ext cx="7391400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S,c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ERROR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047600" y="3066120"/>
              <a:ext cx="5941080" cy="3452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6440" y="3053880"/>
                <a:ext cx="5963400" cy="347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8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 in LL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4958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Result: infinite loop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52972" y="1447800"/>
            <a:ext cx="5033828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S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a c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|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b S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4478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c$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81576"/>
              </p:ext>
            </p:extLst>
          </p:nvPr>
        </p:nvGraphicFramePr>
        <p:xfrm>
          <a:off x="1828800" y="5867400"/>
          <a:ext cx="5257800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/>
                <a:gridCol w="1314450"/>
                <a:gridCol w="1314450"/>
                <a:gridCol w="1314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a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b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S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a c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90356"/>
              </p:ext>
            </p:extLst>
          </p:nvPr>
        </p:nvGraphicFramePr>
        <p:xfrm>
          <a:off x="994834" y="2667000"/>
          <a:ext cx="7391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3800"/>
                <a:gridCol w="2463800"/>
                <a:gridCol w="246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suffix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Stack</a:t>
                      </a:r>
                      <a:r>
                        <a:rPr lang="en-US" baseline="0" dirty="0" smtClean="0"/>
                        <a:t>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predict(</a:t>
                      </a:r>
                      <a:r>
                        <a:rPr lang="en-US" dirty="0" err="1" smtClean="0"/>
                        <a:t>b,c</a:t>
                      </a:r>
                      <a:r>
                        <a:rPr lang="en-US" dirty="0" smtClean="0"/>
                        <a:t>) = </a:t>
                      </a:r>
                      <a:r>
                        <a:rPr lang="en-US" dirty="0" smtClean="0">
                          <a:latin typeface="+mn-lt"/>
                        </a:rPr>
                        <a:t>S </a:t>
                      </a:r>
                      <a:r>
                        <a:rPr lang="en-US" b="1" kern="0" dirty="0" smtClean="0">
                          <a:latin typeface="+mn-lt"/>
                          <a:ea typeface="Arial Unicode MS"/>
                          <a:cs typeface="Arial"/>
                          <a:sym typeface="Math C"/>
                        </a:rPr>
                        <a:t></a:t>
                      </a:r>
                      <a:r>
                        <a:rPr lang="en-US" kern="0" dirty="0" smtClean="0">
                          <a:latin typeface="+mn-lt"/>
                          <a:ea typeface="Arial Unicode MS"/>
                          <a:cs typeface="Arial"/>
                        </a:rPr>
                        <a:t>  </a:t>
                      </a:r>
                      <a:r>
                        <a:rPr lang="en-US" kern="0" dirty="0" err="1" smtClean="0">
                          <a:latin typeface="+mn-lt"/>
                          <a:ea typeface="Arial Unicode MS"/>
                          <a:cs typeface="Arial"/>
                        </a:rPr>
                        <a:t>bS</a:t>
                      </a:r>
                      <a:endParaRPr lang="en-US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bc</a:t>
                      </a:r>
                      <a:r>
                        <a:rPr lang="en-US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bS</a:t>
                      </a:r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match(</a:t>
                      </a:r>
                      <a:r>
                        <a:rPr lang="en-US" dirty="0" err="1" smtClean="0"/>
                        <a:t>b,b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S$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Looks</a:t>
                      </a:r>
                      <a:r>
                        <a:rPr lang="en-US" baseline="0" dirty="0" smtClean="0"/>
                        <a:t> familiar?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more systematic treatment</a:t>
            </a:r>
          </a:p>
          <a:p>
            <a:r>
              <a:rPr lang="en-US" dirty="0" smtClean="0"/>
              <a:t>Enrichment</a:t>
            </a:r>
          </a:p>
          <a:p>
            <a:pPr lvl="1"/>
            <a:r>
              <a:rPr lang="en-US" dirty="0" smtClean="0"/>
              <a:t>Acceptable-set method</a:t>
            </a:r>
          </a:p>
          <a:p>
            <a:pPr lvl="1"/>
            <a:r>
              <a:rPr lang="en-US" dirty="0" smtClean="0"/>
              <a:t>Not part of course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Parsing</a:t>
            </a:r>
          </a:p>
          <a:p>
            <a:pPr lvl="1"/>
            <a:r>
              <a:rPr lang="en-US" dirty="0" smtClean="0"/>
              <a:t>Top-down or bottom-up</a:t>
            </a:r>
          </a:p>
          <a:p>
            <a:r>
              <a:rPr lang="en-US" dirty="0" smtClean="0"/>
              <a:t>Top-down parsing</a:t>
            </a:r>
          </a:p>
          <a:p>
            <a:pPr lvl="1"/>
            <a:r>
              <a:rPr lang="en-US" dirty="0" smtClean="0"/>
              <a:t>Recursive descent</a:t>
            </a:r>
          </a:p>
          <a:p>
            <a:pPr lvl="1"/>
            <a:r>
              <a:rPr lang="en-US" dirty="0" smtClean="0"/>
              <a:t>LL(k) grammars</a:t>
            </a:r>
          </a:p>
          <a:p>
            <a:pPr lvl="1"/>
            <a:r>
              <a:rPr lang="en-US" dirty="0" smtClean="0"/>
              <a:t>LL(k) parsing with pushdown automata</a:t>
            </a:r>
          </a:p>
          <a:p>
            <a:r>
              <a:rPr lang="en-US" dirty="0" smtClean="0"/>
              <a:t>LL(K) parsers</a:t>
            </a:r>
          </a:p>
          <a:p>
            <a:pPr lvl="1"/>
            <a:r>
              <a:rPr lang="en-US" dirty="0" smtClean="0"/>
              <a:t>Cannot deal with left recursion</a:t>
            </a:r>
          </a:p>
          <a:p>
            <a:pPr lvl="1"/>
            <a:r>
              <a:rPr lang="en-US" dirty="0" smtClean="0"/>
              <a:t>Left-recursion removal might result with complicated grammar</a:t>
            </a: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Inter.</a:t>
            </a:r>
            <a:br>
              <a:rPr lang="en-US" sz="1200">
                <a:latin typeface="Tahoma" pitchFamily="34" charset="0"/>
              </a:rPr>
            </a:br>
            <a:r>
              <a:rPr lang="en-US" sz="120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Bottom-up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LR(K)</a:t>
            </a:r>
          </a:p>
          <a:p>
            <a:r>
              <a:rPr lang="en-US" dirty="0" smtClean="0"/>
              <a:t>SLR</a:t>
            </a:r>
          </a:p>
          <a:p>
            <a:r>
              <a:rPr lang="en-US" dirty="0" smtClean="0"/>
              <a:t>LALR</a:t>
            </a:r>
          </a:p>
          <a:p>
            <a:endParaRPr lang="en-US" dirty="0"/>
          </a:p>
          <a:p>
            <a:r>
              <a:rPr lang="en-US" dirty="0" smtClean="0"/>
              <a:t>All follow the same pushdown-based algorithm</a:t>
            </a:r>
          </a:p>
          <a:p>
            <a:r>
              <a:rPr lang="en-US" dirty="0" smtClean="0"/>
              <a:t>Differ on type of “LR Items”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2098" y="4503003"/>
            <a:ext cx="29274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48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48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447800" y="2445603"/>
            <a:ext cx="60960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33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5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76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19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00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81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162800" y="2445603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14800" y="2140803"/>
            <a:ext cx="0" cy="1295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eft Brace 24"/>
          <p:cNvSpPr/>
          <p:nvPr/>
        </p:nvSpPr>
        <p:spPr>
          <a:xfrm rot="16200000">
            <a:off x="2590800" y="2140803"/>
            <a:ext cx="304800" cy="2590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16200000">
            <a:off x="5714999" y="1759804"/>
            <a:ext cx="304801" cy="335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5" idx="1"/>
          </p:cNvCxnSpPr>
          <p:nvPr/>
        </p:nvCxnSpPr>
        <p:spPr>
          <a:xfrm>
            <a:off x="2743200" y="3588603"/>
            <a:ext cx="21336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6" idx="1"/>
          </p:cNvCxnSpPr>
          <p:nvPr/>
        </p:nvCxnSpPr>
        <p:spPr>
          <a:xfrm flipH="1">
            <a:off x="5638800" y="3588605"/>
            <a:ext cx="228600" cy="106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2064603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Already matched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20237" y="2057046"/>
            <a:ext cx="160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matched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58197" y="252763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5867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 about </a:t>
            </a:r>
            <a:r>
              <a:rPr lang="el-GR" dirty="0" smtClean="0"/>
              <a:t>αβ</a:t>
            </a:r>
            <a:r>
              <a:rPr lang="en-US" dirty="0" smtClean="0"/>
              <a:t> being a possible handle, so far we’ve matched </a:t>
            </a:r>
            <a:r>
              <a:rPr lang="el-GR" dirty="0" smtClean="0"/>
              <a:t>α</a:t>
            </a:r>
            <a:r>
              <a:rPr lang="en-US" dirty="0" smtClean="0"/>
              <a:t>, expecting to see </a:t>
            </a:r>
            <a:r>
              <a:rPr lang="el-GR" dirty="0" smtClean="0"/>
              <a:t>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599" y="1835624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127361" y="1974123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Item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599" y="2900192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N </a:t>
            </a:r>
            <a:r>
              <a:rPr lang="en-US" sz="36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3600" dirty="0" smtClean="0">
                <a:latin typeface="Courier New" pitchFamily="49" charset="0"/>
                <a:cs typeface="Courier New" pitchFamily="49" charset="0"/>
                <a:sym typeface="Math C"/>
              </a:rPr>
              <a:t>α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Math C"/>
              </a:rPr>
              <a:t>β</a:t>
            </a:r>
            <a:r>
              <a:rPr lang="el-GR" sz="3600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002166" y="3038691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1783560"/>
            <a:ext cx="7467600" cy="217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EOF</a:t>
            </a:r>
          </a:p>
          <a:p>
            <a:pPr marL="68580" indent="0">
              <a:buFont typeface="Wingdings"/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 term |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term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term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Math C"/>
              </a:rPr>
              <a:t>expr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4114800"/>
            <a:ext cx="7467600" cy="217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92228" y="380937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3953" y="6293640"/>
            <a:ext cx="427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(just shorthand of the grammar on the top)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257800"/>
            <a:ext cx="7467600" cy="1035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16002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86423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8200" y="4267200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670167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073134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3461266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19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0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562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943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705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86600" y="19812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7068" y="3461266"/>
            <a:ext cx="4783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Why do we need these additional LR items?</a:t>
            </a:r>
          </a:p>
          <a:p>
            <a:r>
              <a:rPr lang="en-US" sz="2000" dirty="0" smtClean="0"/>
              <a:t>Where do they come from?</a:t>
            </a:r>
          </a:p>
          <a:p>
            <a:r>
              <a:rPr lang="en-US" sz="2000" dirty="0" smtClean="0"/>
              <a:t>What do they mean?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01120" y="3231720"/>
              <a:ext cx="1920600" cy="592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40" y="3218760"/>
                <a:ext cx="1936080" cy="6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0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-closure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940840"/>
          </a:xfrm>
        </p:spPr>
        <p:txBody>
          <a:bodyPr/>
          <a:lstStyle/>
          <a:p>
            <a:r>
              <a:rPr lang="en-US" dirty="0" smtClean="0"/>
              <a:t>Given a set S of LR(0) items</a:t>
            </a:r>
          </a:p>
          <a:p>
            <a:endParaRPr lang="en-US" dirty="0"/>
          </a:p>
          <a:p>
            <a:r>
              <a:rPr lang="en-US" dirty="0" smtClean="0"/>
              <a:t>If P </a:t>
            </a:r>
            <a:r>
              <a:rPr lang="en-US" dirty="0" smtClean="0">
                <a:sym typeface="Math C"/>
              </a:rPr>
              <a:t> 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Symbol"/>
              </a:rPr>
              <a:t>N</a:t>
            </a:r>
            <a:r>
              <a:rPr lang="el-GR" dirty="0" smtClean="0">
                <a:sym typeface="Symbol"/>
              </a:rPr>
              <a:t>β</a:t>
            </a:r>
            <a:r>
              <a:rPr lang="en-US" dirty="0" smtClean="0">
                <a:sym typeface="Symbol"/>
              </a:rPr>
              <a:t> is in S</a:t>
            </a:r>
          </a:p>
          <a:p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hen for each rule N </a:t>
            </a:r>
            <a:r>
              <a:rPr lang="en-US" dirty="0" smtClean="0">
                <a:sym typeface="Math C"/>
              </a:rPr>
              <a:t></a:t>
            </a:r>
            <a:r>
              <a:rPr lang="en-US" dirty="0" smtClean="0">
                <a:sym typeface="Math A"/>
              </a:rPr>
              <a:t> in the grammar</a:t>
            </a:r>
            <a:br>
              <a:rPr lang="en-US" dirty="0" smtClean="0">
                <a:sym typeface="Math A"/>
              </a:rPr>
            </a:br>
            <a:r>
              <a:rPr lang="en-US" dirty="0" smtClean="0">
                <a:sym typeface="Math A"/>
              </a:rPr>
              <a:t>S must also contain </a:t>
            </a:r>
            <a:r>
              <a:rPr lang="en-US" dirty="0">
                <a:sym typeface="Symbol"/>
              </a:rPr>
              <a:t>N </a:t>
            </a:r>
            <a:r>
              <a:rPr lang="en-US" dirty="0" smtClean="0">
                <a:sym typeface="Math C"/>
              </a:rPr>
              <a:t></a:t>
            </a:r>
            <a:r>
              <a:rPr lang="el-GR" dirty="0">
                <a:sym typeface="Symbol"/>
              </a:rPr>
              <a:t> 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A"/>
              </a:rPr>
              <a:t>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46482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</a:t>
            </a:r>
            <a:endParaRPr lang="en-US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5339747"/>
            <a:ext cx="338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sym typeface="Symbol"/>
              </a:rPr>
              <a:t>-closure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({Z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}) =  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3788" y="5105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07588" y="5508367"/>
            <a:ext cx="1831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T,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7588" y="5911334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,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7588" y="6314301"/>
            <a:ext cx="196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71322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{ 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,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530280" y="859320"/>
              <a:ext cx="8166240" cy="4849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680" y="846360"/>
                <a:ext cx="8183880" cy="48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96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5" name="Oval 24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29902" y="4343400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528066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item!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44" name="Oval 43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>
            <a:stCxn id="44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51770" y="1502033"/>
            <a:ext cx="457200" cy="8704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6200000">
            <a:off x="849368" y="4911082"/>
            <a:ext cx="457200" cy="144145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2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/>
      <p:bldP spid="2" grpId="0" animBg="1"/>
      <p:bldP spid="3" grpId="0" animBg="1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48861" y="24960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0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item!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43" name="Oval 42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44"/>
          <p:cNvSpPr/>
          <p:nvPr/>
        </p:nvSpPr>
        <p:spPr>
          <a:xfrm>
            <a:off x="2476500" y="4873305"/>
            <a:ext cx="1371600" cy="690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23920" y="1518120"/>
              <a:ext cx="5474160" cy="362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600" y="1511280"/>
                <a:ext cx="5500080" cy="36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81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11191" y="2496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" name="Straight Connector 9"/>
          <p:cNvCxnSpPr>
            <a:stCxn id="34" idx="2"/>
            <a:endCxn id="2" idx="0"/>
          </p:cNvCxnSpPr>
          <p:nvPr/>
        </p:nvCxnSpPr>
        <p:spPr>
          <a:xfrm>
            <a:off x="3467644" y="2209800"/>
            <a:ext cx="0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648200" y="4647887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1529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4528066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item!</a:t>
            </a:r>
            <a:endParaRPr lang="en-US" dirty="0"/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467644" y="2865372"/>
            <a:ext cx="0" cy="1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3048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6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3311191" y="2496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47" name="Straight Connector 46"/>
          <p:cNvCxnSpPr>
            <a:stCxn id="51" idx="2"/>
            <a:endCxn id="46" idx="0"/>
          </p:cNvCxnSpPr>
          <p:nvPr/>
        </p:nvCxnSpPr>
        <p:spPr>
          <a:xfrm>
            <a:off x="3467644" y="2209800"/>
            <a:ext cx="0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49" idx="0"/>
          </p:cNvCxnSpPr>
          <p:nvPr/>
        </p:nvCxnSpPr>
        <p:spPr>
          <a:xfrm>
            <a:off x="3467644" y="2865372"/>
            <a:ext cx="0" cy="1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348861" y="3048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39" name="Oval 38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171112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71112" y="4227944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6440" y="1613520"/>
              <a:ext cx="4649040" cy="3911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000" y="1600920"/>
                <a:ext cx="4663440" cy="39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77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Last week: from tokens to AST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2971800" y="6362700"/>
            <a:ext cx="7620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3816593" y="6362700"/>
            <a:ext cx="779462" cy="419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rgbClr val="FFFF00"/>
                </a:solidFill>
                <a:latin typeface="Tahoma" pitchFamily="34" charset="0"/>
              </a:rPr>
              <a:t>Syntax </a:t>
            </a:r>
            <a:r>
              <a:rPr lang="en-US" sz="1200" dirty="0" smtClean="0">
                <a:solidFill>
                  <a:srgbClr val="FFFF00"/>
                </a:solidFill>
                <a:latin typeface="Tahoma" pitchFamily="34" charset="0"/>
              </a:rPr>
              <a:t>Analysis</a:t>
            </a:r>
            <a:endParaRPr lang="en-US" sz="1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66391" y="6362700"/>
            <a:ext cx="7429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Sem.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492134" y="6362700"/>
            <a:ext cx="70485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</a:t>
            </a:r>
            <a:r>
              <a:rPr lang="en-US" sz="1200" dirty="0" smtClean="0">
                <a:latin typeface="Tahoma" pitchFamily="34" charset="0"/>
              </a:rPr>
              <a:t>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6279775" y="6362700"/>
            <a:ext cx="609600" cy="41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Code Gen.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788" y="1290915"/>
            <a:ext cx="9014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&lt;</a:t>
            </a:r>
            <a:r>
              <a:rPr lang="en-US" sz="1600" dirty="0" err="1" smtClean="0"/>
              <a:t>ID,”x</a:t>
            </a:r>
            <a:r>
              <a:rPr lang="en-US" sz="1600" dirty="0" smtClean="0"/>
              <a:t>”&gt; &lt;EQ&gt; &lt;</a:t>
            </a:r>
            <a:r>
              <a:rPr lang="en-US" sz="1600" dirty="0" err="1" smtClean="0"/>
              <a:t>ID,”b</a:t>
            </a:r>
            <a:r>
              <a:rPr lang="en-US" sz="1600" dirty="0" smtClean="0"/>
              <a:t>”&gt; &lt;MULT&gt; &lt;</a:t>
            </a:r>
            <a:r>
              <a:rPr lang="en-US" sz="1600" dirty="0" err="1" smtClean="0"/>
              <a:t>ID,”b</a:t>
            </a:r>
            <a:r>
              <a:rPr lang="en-US" sz="1600" dirty="0" smtClean="0"/>
              <a:t>”&gt; &lt;MINUS&gt; &lt;INT,4&gt; &lt;MULT&gt; &lt;</a:t>
            </a:r>
            <a:r>
              <a:rPr lang="en-US" sz="1600" dirty="0" err="1" smtClean="0"/>
              <a:t>ID,”a</a:t>
            </a:r>
            <a:r>
              <a:rPr lang="en-US" sz="1600" dirty="0" smtClean="0"/>
              <a:t>”&gt; &lt;MULT&gt; &lt;</a:t>
            </a:r>
            <a:r>
              <a:rPr lang="en-US" sz="1600" dirty="0" err="1" smtClean="0"/>
              <a:t>ID,”c</a:t>
            </a:r>
            <a:r>
              <a:rPr lang="en-US" sz="1600" dirty="0" smtClean="0"/>
              <a:t>”&gt;</a:t>
            </a:r>
            <a:endParaRPr lang="en-US" sz="1600" dirty="0"/>
          </a:p>
        </p:txBody>
      </p:sp>
      <p:sp>
        <p:nvSpPr>
          <p:cNvPr id="3" name="Down Arrow 2"/>
          <p:cNvSpPr/>
          <p:nvPr/>
        </p:nvSpPr>
        <p:spPr>
          <a:xfrm>
            <a:off x="4517200" y="1640775"/>
            <a:ext cx="295275" cy="3048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95985" y="58028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086785" y="5879068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‘4’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59857" y="528113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‘b’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50657" y="54756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‘a’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96610" y="437303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‘c’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03199" y="52694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7071" y="46598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93999" y="542186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57871" y="48768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92603" y="376521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24464" y="46598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77363" y="4038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29" name="Straight Connector 28"/>
          <p:cNvCxnSpPr>
            <a:stCxn id="21" idx="2"/>
            <a:endCxn id="11" idx="0"/>
          </p:cNvCxnSpPr>
          <p:nvPr/>
        </p:nvCxnSpPr>
        <p:spPr>
          <a:xfrm>
            <a:off x="1701330" y="5638800"/>
            <a:ext cx="0" cy="16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2"/>
            <a:endCxn id="18" idx="0"/>
          </p:cNvCxnSpPr>
          <p:nvPr/>
        </p:nvCxnSpPr>
        <p:spPr>
          <a:xfrm>
            <a:off x="3365202" y="5029200"/>
            <a:ext cx="0" cy="25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17" idx="0"/>
          </p:cNvCxnSpPr>
          <p:nvPr/>
        </p:nvCxnSpPr>
        <p:spPr>
          <a:xfrm>
            <a:off x="4292130" y="5791200"/>
            <a:ext cx="0" cy="87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19" idx="0"/>
          </p:cNvCxnSpPr>
          <p:nvPr/>
        </p:nvCxnSpPr>
        <p:spPr>
          <a:xfrm>
            <a:off x="5956002" y="5246132"/>
            <a:ext cx="0" cy="229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5" idx="2"/>
            <a:endCxn id="20" idx="0"/>
          </p:cNvCxnSpPr>
          <p:nvPr/>
        </p:nvCxnSpPr>
        <p:spPr>
          <a:xfrm>
            <a:off x="7090734" y="4134543"/>
            <a:ext cx="0" cy="238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2"/>
            <a:endCxn id="21" idx="0"/>
          </p:cNvCxnSpPr>
          <p:nvPr/>
        </p:nvCxnSpPr>
        <p:spPr>
          <a:xfrm>
            <a:off x="1701330" y="5029200"/>
            <a:ext cx="0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2"/>
            <a:endCxn id="26" idx="0"/>
          </p:cNvCxnSpPr>
          <p:nvPr/>
        </p:nvCxnSpPr>
        <p:spPr>
          <a:xfrm>
            <a:off x="1701330" y="4407932"/>
            <a:ext cx="0" cy="25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988336" y="404578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52" name="Straight Connector 51"/>
          <p:cNvCxnSpPr>
            <a:stCxn id="51" idx="2"/>
            <a:endCxn id="22" idx="0"/>
          </p:cNvCxnSpPr>
          <p:nvPr/>
        </p:nvCxnSpPr>
        <p:spPr>
          <a:xfrm>
            <a:off x="3365202" y="4415118"/>
            <a:ext cx="0" cy="244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161338" y="4041303"/>
            <a:ext cx="74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12185" y="34290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59" name="Straight Connector 58"/>
          <p:cNvCxnSpPr>
            <a:stCxn id="58" idx="2"/>
            <a:endCxn id="56" idx="0"/>
          </p:cNvCxnSpPr>
          <p:nvPr/>
        </p:nvCxnSpPr>
        <p:spPr>
          <a:xfrm>
            <a:off x="2536152" y="3798332"/>
            <a:ext cx="1" cy="242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2"/>
            <a:endCxn id="27" idx="0"/>
          </p:cNvCxnSpPr>
          <p:nvPr/>
        </p:nvCxnSpPr>
        <p:spPr>
          <a:xfrm flipH="1">
            <a:off x="1701330" y="3798332"/>
            <a:ext cx="834822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  <a:endCxn id="51" idx="0"/>
          </p:cNvCxnSpPr>
          <p:nvPr/>
        </p:nvCxnSpPr>
        <p:spPr>
          <a:xfrm>
            <a:off x="2536152" y="3798332"/>
            <a:ext cx="829050" cy="247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934064" y="253073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cxnSp>
        <p:nvCxnSpPr>
          <p:cNvPr id="72" name="Straight Connector 71"/>
          <p:cNvCxnSpPr>
            <a:stCxn id="71" idx="2"/>
            <a:endCxn id="58" idx="0"/>
          </p:cNvCxnSpPr>
          <p:nvPr/>
        </p:nvCxnSpPr>
        <p:spPr>
          <a:xfrm>
            <a:off x="2536152" y="2900065"/>
            <a:ext cx="0" cy="528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046868" y="19050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cxnSp>
        <p:nvCxnSpPr>
          <p:cNvPr id="77" name="Straight Connector 76"/>
          <p:cNvCxnSpPr>
            <a:stCxn id="76" idx="2"/>
            <a:endCxn id="71" idx="0"/>
          </p:cNvCxnSpPr>
          <p:nvPr/>
        </p:nvCxnSpPr>
        <p:spPr>
          <a:xfrm flipH="1">
            <a:off x="2536152" y="2274332"/>
            <a:ext cx="2112804" cy="256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915264" y="48884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3968163" y="42672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82" name="Straight Connector 81"/>
          <p:cNvCxnSpPr>
            <a:stCxn id="81" idx="2"/>
            <a:endCxn id="80" idx="0"/>
          </p:cNvCxnSpPr>
          <p:nvPr/>
        </p:nvCxnSpPr>
        <p:spPr>
          <a:xfrm>
            <a:off x="4292130" y="4636532"/>
            <a:ext cx="0" cy="2519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579136" y="427438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84" name="Straight Connector 83"/>
          <p:cNvCxnSpPr>
            <a:stCxn id="83" idx="2"/>
            <a:endCxn id="24" idx="0"/>
          </p:cNvCxnSpPr>
          <p:nvPr/>
        </p:nvCxnSpPr>
        <p:spPr>
          <a:xfrm>
            <a:off x="5956002" y="4643718"/>
            <a:ext cx="0" cy="233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752138" y="4269903"/>
            <a:ext cx="74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802985" y="365760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87" name="Straight Connector 86"/>
          <p:cNvCxnSpPr>
            <a:stCxn id="86" idx="2"/>
            <a:endCxn id="85" idx="0"/>
          </p:cNvCxnSpPr>
          <p:nvPr/>
        </p:nvCxnSpPr>
        <p:spPr>
          <a:xfrm>
            <a:off x="5126952" y="4026932"/>
            <a:ext cx="1" cy="242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6" idx="2"/>
            <a:endCxn id="81" idx="0"/>
          </p:cNvCxnSpPr>
          <p:nvPr/>
        </p:nvCxnSpPr>
        <p:spPr>
          <a:xfrm flipH="1">
            <a:off x="4292130" y="4026932"/>
            <a:ext cx="834822" cy="240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6" idx="2"/>
            <a:endCxn id="83" idx="0"/>
          </p:cNvCxnSpPr>
          <p:nvPr/>
        </p:nvCxnSpPr>
        <p:spPr>
          <a:xfrm>
            <a:off x="5126952" y="4026932"/>
            <a:ext cx="829050" cy="247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24864" y="315066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cxnSp>
        <p:nvCxnSpPr>
          <p:cNvPr id="91" name="Straight Connector 90"/>
          <p:cNvCxnSpPr>
            <a:stCxn id="90" idx="2"/>
            <a:endCxn id="86" idx="0"/>
          </p:cNvCxnSpPr>
          <p:nvPr/>
        </p:nvCxnSpPr>
        <p:spPr>
          <a:xfrm>
            <a:off x="5126952" y="3519998"/>
            <a:ext cx="0" cy="137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6" idx="2"/>
            <a:endCxn id="101" idx="0"/>
          </p:cNvCxnSpPr>
          <p:nvPr/>
        </p:nvCxnSpPr>
        <p:spPr>
          <a:xfrm>
            <a:off x="4648956" y="2274332"/>
            <a:ext cx="1585891" cy="256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910880" y="253073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</a:t>
            </a:r>
            <a:endParaRPr lang="en-US" dirty="0"/>
          </a:p>
        </p:txBody>
      </p:sp>
      <p:cxnSp>
        <p:nvCxnSpPr>
          <p:cNvPr id="103" name="Straight Connector 102"/>
          <p:cNvCxnSpPr>
            <a:stCxn id="101" idx="2"/>
            <a:endCxn id="90" idx="0"/>
          </p:cNvCxnSpPr>
          <p:nvPr/>
        </p:nvCxnSpPr>
        <p:spPr>
          <a:xfrm flipH="1">
            <a:off x="5126952" y="2900065"/>
            <a:ext cx="1107895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865629" y="3150666"/>
            <a:ext cx="749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</a:t>
            </a:r>
            <a:endParaRPr lang="en-US" dirty="0"/>
          </a:p>
        </p:txBody>
      </p:sp>
      <p:cxnSp>
        <p:nvCxnSpPr>
          <p:cNvPr id="107" name="Straight Connector 106"/>
          <p:cNvCxnSpPr>
            <a:stCxn id="101" idx="2"/>
            <a:endCxn id="106" idx="0"/>
          </p:cNvCxnSpPr>
          <p:nvPr/>
        </p:nvCxnSpPr>
        <p:spPr>
          <a:xfrm>
            <a:off x="6234847" y="2900065"/>
            <a:ext cx="5597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713868" y="315066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</a:t>
            </a:r>
            <a:endParaRPr lang="en-US" dirty="0"/>
          </a:p>
        </p:txBody>
      </p:sp>
      <p:cxnSp>
        <p:nvCxnSpPr>
          <p:cNvPr id="112" name="Straight Connector 111"/>
          <p:cNvCxnSpPr>
            <a:stCxn id="111" idx="2"/>
            <a:endCxn id="25" idx="0"/>
          </p:cNvCxnSpPr>
          <p:nvPr/>
        </p:nvCxnSpPr>
        <p:spPr>
          <a:xfrm>
            <a:off x="7090734" y="3519998"/>
            <a:ext cx="0" cy="245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1" idx="2"/>
            <a:endCxn id="111" idx="0"/>
          </p:cNvCxnSpPr>
          <p:nvPr/>
        </p:nvCxnSpPr>
        <p:spPr>
          <a:xfrm>
            <a:off x="6234847" y="2900065"/>
            <a:ext cx="855887" cy="25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80" idx="2"/>
            <a:endCxn id="23" idx="0"/>
          </p:cNvCxnSpPr>
          <p:nvPr/>
        </p:nvCxnSpPr>
        <p:spPr>
          <a:xfrm>
            <a:off x="4292130" y="5257800"/>
            <a:ext cx="0" cy="16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76" idx="2"/>
            <a:endCxn id="123" idx="0"/>
          </p:cNvCxnSpPr>
          <p:nvPr/>
        </p:nvCxnSpPr>
        <p:spPr>
          <a:xfrm flipH="1">
            <a:off x="4648165" y="2274332"/>
            <a:ext cx="791" cy="260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4211987" y="253478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2069068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Syntax</a:t>
            </a:r>
            <a:br>
              <a:rPr lang="en-US" dirty="0" smtClean="0"/>
            </a:b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09600" y="1981200"/>
            <a:ext cx="80825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3311191" y="2496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51" name="Straight Connector 50"/>
          <p:cNvCxnSpPr>
            <a:stCxn id="55" idx="2"/>
            <a:endCxn id="50" idx="0"/>
          </p:cNvCxnSpPr>
          <p:nvPr/>
        </p:nvCxnSpPr>
        <p:spPr>
          <a:xfrm>
            <a:off x="3467644" y="2209800"/>
            <a:ext cx="0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2"/>
            <a:endCxn id="53" idx="0"/>
          </p:cNvCxnSpPr>
          <p:nvPr/>
        </p:nvCxnSpPr>
        <p:spPr>
          <a:xfrm>
            <a:off x="3467644" y="2865372"/>
            <a:ext cx="0" cy="1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348861" y="3048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68" name="Oval 67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stCxn id="68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171112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71112" y="4227944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74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298262" y="4405952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72100" y="4953000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372100" y="5355967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0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30" name="Oval 29"/>
          <p:cNvSpPr/>
          <p:nvPr/>
        </p:nvSpPr>
        <p:spPr>
          <a:xfrm>
            <a:off x="2819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848100" y="1943100"/>
            <a:ext cx="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171112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71112" y="4227944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029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572000" y="2247900"/>
            <a:ext cx="14859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98262" y="4405952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72100" y="4953000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72100" y="5355967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721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869243" y="2362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51" name="Straight Connector 50"/>
          <p:cNvCxnSpPr>
            <a:endCxn id="50" idx="0"/>
          </p:cNvCxnSpPr>
          <p:nvPr/>
        </p:nvCxnSpPr>
        <p:spPr>
          <a:xfrm flipH="1">
            <a:off x="4988026" y="2209800"/>
            <a:ext cx="307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65" name="Oval 64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11191" y="2496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72" name="Straight Connector 71"/>
          <p:cNvCxnSpPr>
            <a:endCxn id="71" idx="0"/>
          </p:cNvCxnSpPr>
          <p:nvPr/>
        </p:nvCxnSpPr>
        <p:spPr>
          <a:xfrm>
            <a:off x="3467644" y="2209800"/>
            <a:ext cx="0" cy="28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2"/>
            <a:endCxn id="74" idx="0"/>
          </p:cNvCxnSpPr>
          <p:nvPr/>
        </p:nvCxnSpPr>
        <p:spPr>
          <a:xfrm>
            <a:off x="3467644" y="2865372"/>
            <a:ext cx="0" cy="1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48861" y="3048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7144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311191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>
            <a:off x="3467644" y="2209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860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467644" y="2731532"/>
            <a:ext cx="0" cy="182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48861" y="29141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0" idx="0"/>
          </p:cNvCxnSpPr>
          <p:nvPr/>
        </p:nvCxnSpPr>
        <p:spPr>
          <a:xfrm flipV="1">
            <a:off x="3314700" y="1943100"/>
            <a:ext cx="533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637712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7712" y="4227944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4196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610100" y="1943100"/>
            <a:ext cx="8382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688662" y="4405952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62500" y="4953000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62500" y="5355967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62500" y="4876800"/>
            <a:ext cx="134385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69243" y="23622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39" name="Straight Connector 38"/>
          <p:cNvCxnSpPr>
            <a:stCxn id="20" idx="2"/>
            <a:endCxn id="38" idx="0"/>
          </p:cNvCxnSpPr>
          <p:nvPr/>
        </p:nvCxnSpPr>
        <p:spPr>
          <a:xfrm flipH="1">
            <a:off x="4988026" y="2209800"/>
            <a:ext cx="307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553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822262" y="4405952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cxnSp>
        <p:nvCxnSpPr>
          <p:cNvPr id="44" name="Straight Arrow Connector 43"/>
          <p:cNvCxnSpPr>
            <a:stCxn id="40" idx="0"/>
          </p:cNvCxnSpPr>
          <p:nvPr/>
        </p:nvCxnSpPr>
        <p:spPr>
          <a:xfrm flipH="1" flipV="1">
            <a:off x="5372100" y="1943101"/>
            <a:ext cx="2209800" cy="1981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476865" y="3505200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0" y="2420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04453" y="2209800"/>
            <a:ext cx="26500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04453" y="2789653"/>
            <a:ext cx="0" cy="21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300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>
            <a:off x="3204453" y="3378200"/>
            <a:ext cx="0" cy="21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13002" y="2420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81400" y="2420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0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6839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cxnSp>
        <p:nvCxnSpPr>
          <p:cNvPr id="61" name="Straight Connector 60"/>
          <p:cNvCxnSpPr>
            <a:stCxn id="46" idx="2"/>
            <a:endCxn id="62" idx="0"/>
          </p:cNvCxnSpPr>
          <p:nvPr/>
        </p:nvCxnSpPr>
        <p:spPr>
          <a:xfrm flipH="1">
            <a:off x="3737409" y="2789653"/>
            <a:ext cx="444" cy="21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18626" y="3008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36860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0" y="2420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>
            <a:stCxn id="16" idx="2"/>
            <a:endCxn id="2" idx="0"/>
          </p:cNvCxnSpPr>
          <p:nvPr/>
        </p:nvCxnSpPr>
        <p:spPr>
          <a:xfrm flipH="1">
            <a:off x="3204453" y="2209800"/>
            <a:ext cx="26500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204453" y="2789653"/>
            <a:ext cx="0" cy="21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0" y="3008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>
            <a:off x="3204453" y="3378200"/>
            <a:ext cx="0" cy="21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85670" y="35930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13002" y="2420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81400" y="24203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49" name="Straight Connector 48"/>
          <p:cNvCxnSpPr>
            <a:stCxn id="16" idx="2"/>
            <a:endCxn id="45" idx="0"/>
          </p:cNvCxnSpPr>
          <p:nvPr/>
        </p:nvCxnSpPr>
        <p:spPr>
          <a:xfrm>
            <a:off x="3469455" y="2209800"/>
            <a:ext cx="0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6" idx="0"/>
          </p:cNvCxnSpPr>
          <p:nvPr/>
        </p:nvCxnSpPr>
        <p:spPr>
          <a:xfrm>
            <a:off x="3469455" y="2209800"/>
            <a:ext cx="26839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3848100" y="1943100"/>
            <a:ext cx="14478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0" y="4393506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4610100" y="1943100"/>
            <a:ext cx="28575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76865" y="3505200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item!</a:t>
            </a:r>
            <a:endParaRPr lang="en-US" dirty="0"/>
          </a:p>
        </p:txBody>
      </p:sp>
      <p:cxnSp>
        <p:nvCxnSpPr>
          <p:cNvPr id="39" name="Straight Connector 38"/>
          <p:cNvCxnSpPr>
            <a:stCxn id="46" idx="2"/>
            <a:endCxn id="40" idx="0"/>
          </p:cNvCxnSpPr>
          <p:nvPr/>
        </p:nvCxnSpPr>
        <p:spPr>
          <a:xfrm flipH="1">
            <a:off x="3737409" y="2789653"/>
            <a:ext cx="444" cy="21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18626" y="3008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21974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3091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5033878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436845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839812"/>
            <a:ext cx="169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227944"/>
            <a:ext cx="1417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</p:txBody>
      </p:sp>
      <p:sp>
        <p:nvSpPr>
          <p:cNvPr id="12" name="Oval 11"/>
          <p:cNvSpPr/>
          <p:nvPr/>
        </p:nvSpPr>
        <p:spPr>
          <a:xfrm>
            <a:off x="1524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1181100" y="1943100"/>
            <a:ext cx="1905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95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955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38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19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00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181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sz="3600" dirty="0" smtClean="0"/>
              <a:t>Example: Parsing with LR Items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024780" y="31061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>
            <a:endCxn id="2" idx="0"/>
          </p:cNvCxnSpPr>
          <p:nvPr/>
        </p:nvCxnSpPr>
        <p:spPr>
          <a:xfrm flipH="1">
            <a:off x="3181233" y="2895600"/>
            <a:ext cx="265002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" idx="2"/>
            <a:endCxn id="28" idx="0"/>
          </p:cNvCxnSpPr>
          <p:nvPr/>
        </p:nvCxnSpPr>
        <p:spPr>
          <a:xfrm>
            <a:off x="3181233" y="3475453"/>
            <a:ext cx="0" cy="21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24780" y="3694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562600" y="1676400"/>
            <a:ext cx="381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>
            <a:stCxn id="28" idx="2"/>
            <a:endCxn id="43" idx="0"/>
          </p:cNvCxnSpPr>
          <p:nvPr/>
        </p:nvCxnSpPr>
        <p:spPr>
          <a:xfrm>
            <a:off x="3181233" y="4064000"/>
            <a:ext cx="0" cy="214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62450" y="427886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289782" y="31061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58180" y="31061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49" name="Straight Connector 48"/>
          <p:cNvCxnSpPr>
            <a:endCxn id="45" idx="0"/>
          </p:cNvCxnSpPr>
          <p:nvPr/>
        </p:nvCxnSpPr>
        <p:spPr>
          <a:xfrm>
            <a:off x="3446235" y="2895600"/>
            <a:ext cx="0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6" idx="0"/>
          </p:cNvCxnSpPr>
          <p:nvPr/>
        </p:nvCxnSpPr>
        <p:spPr>
          <a:xfrm>
            <a:off x="3446235" y="2895600"/>
            <a:ext cx="268398" cy="21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67200" y="39243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0" y="4393506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525394" y="5033878"/>
            <a:ext cx="155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</p:txBody>
      </p:sp>
      <p:sp>
        <p:nvSpPr>
          <p:cNvPr id="34" name="Oval 33"/>
          <p:cNvSpPr/>
          <p:nvPr/>
        </p:nvSpPr>
        <p:spPr>
          <a:xfrm>
            <a:off x="6438900" y="3886200"/>
            <a:ext cx="2057400" cy="2628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4" idx="0"/>
          </p:cNvCxnSpPr>
          <p:nvPr/>
        </p:nvCxnSpPr>
        <p:spPr>
          <a:xfrm flipH="1" flipV="1">
            <a:off x="4610100" y="1943100"/>
            <a:ext cx="28575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827681" y="4393506"/>
            <a:ext cx="1279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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76865" y="3505200"/>
            <a:ext cx="143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 item!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18142" y="2526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40" name="Straight Connector 39"/>
          <p:cNvCxnSpPr>
            <a:stCxn id="16" idx="2"/>
            <a:endCxn id="39" idx="0"/>
          </p:cNvCxnSpPr>
          <p:nvPr/>
        </p:nvCxnSpPr>
        <p:spPr>
          <a:xfrm>
            <a:off x="3469455" y="2209800"/>
            <a:ext cx="5140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92277" y="2526268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$</a:t>
            </a:r>
          </a:p>
        </p:txBody>
      </p:sp>
      <p:cxnSp>
        <p:nvCxnSpPr>
          <p:cNvPr id="44" name="Straight Connector 43"/>
          <p:cNvCxnSpPr>
            <a:stCxn id="16" idx="2"/>
            <a:endCxn id="23" idx="0"/>
          </p:cNvCxnSpPr>
          <p:nvPr/>
        </p:nvCxnSpPr>
        <p:spPr>
          <a:xfrm>
            <a:off x="3469455" y="2209800"/>
            <a:ext cx="374466" cy="316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2"/>
            <a:endCxn id="51" idx="0"/>
          </p:cNvCxnSpPr>
          <p:nvPr/>
        </p:nvCxnSpPr>
        <p:spPr>
          <a:xfrm>
            <a:off x="3714633" y="3475453"/>
            <a:ext cx="664" cy="17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596514" y="364821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477000" y="1327666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|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T</a:t>
            </a: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|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</p:spTree>
    <p:extLst>
      <p:ext uri="{BB962C8B-B14F-4D97-AF65-F5344CB8AC3E}">
        <p14:creationId xmlns:p14="http://schemas.microsoft.com/office/powerpoint/2010/main" val="42497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Item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set</a:t>
            </a:r>
          </a:p>
          <a:p>
            <a:pPr lvl="1"/>
            <a:r>
              <a:rPr lang="en-US" dirty="0" smtClean="0"/>
              <a:t>Z is in the start symbol </a:t>
            </a:r>
          </a:p>
          <a:p>
            <a:pPr lvl="1"/>
            <a:r>
              <a:rPr lang="en-US" dirty="0" smtClean="0">
                <a:sym typeface="Symbol"/>
              </a:rPr>
              <a:t>-closure({ Z</a:t>
            </a:r>
            <a:r>
              <a:rPr lang="en-US" dirty="0" smtClean="0">
                <a:sym typeface="Math C"/>
              </a:rPr>
              <a:t></a:t>
            </a:r>
            <a:r>
              <a:rPr lang="en-US" dirty="0" smtClean="0">
                <a:sym typeface="Symbol"/>
              </a:rPr>
              <a:t>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Math C"/>
              </a:rPr>
              <a:t> | </a:t>
            </a:r>
            <a:r>
              <a:rPr lang="en-US" dirty="0" smtClean="0">
                <a:sym typeface="Symbol"/>
              </a:rPr>
              <a:t>Z</a:t>
            </a:r>
            <a:r>
              <a:rPr lang="en-US" dirty="0" smtClean="0">
                <a:sym typeface="Math C"/>
              </a:rPr>
              <a:t></a:t>
            </a:r>
            <a:r>
              <a:rPr lang="el-GR" dirty="0">
                <a:sym typeface="Math C"/>
              </a:rPr>
              <a:t>α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is in the grammar }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Next set from a set S and the next symbol X</a:t>
            </a:r>
          </a:p>
          <a:p>
            <a:pPr lvl="1"/>
            <a:r>
              <a:rPr lang="en-US" dirty="0" smtClean="0"/>
              <a:t>step(S,X) = { </a:t>
            </a:r>
            <a:r>
              <a:rPr lang="en-US" dirty="0" smtClean="0">
                <a:sym typeface="Symbol"/>
              </a:rPr>
              <a:t>N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Math C"/>
              </a:rPr>
              <a:t>α</a:t>
            </a:r>
            <a:r>
              <a:rPr lang="en-US" smtClean="0">
                <a:sym typeface="Math C"/>
              </a:rPr>
              <a:t>X</a:t>
            </a:r>
            <a:r>
              <a:rPr lang="en-US" smtClean="0">
                <a:sym typeface="Symbol"/>
              </a:rPr>
              <a:t></a:t>
            </a:r>
            <a:r>
              <a:rPr lang="el-GR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| </a:t>
            </a:r>
            <a:r>
              <a:rPr lang="en-US" dirty="0">
                <a:sym typeface="Symbol"/>
              </a:rPr>
              <a:t>N</a:t>
            </a:r>
            <a:r>
              <a:rPr lang="en-US" dirty="0">
                <a:sym typeface="Math C"/>
              </a:rPr>
              <a:t></a:t>
            </a:r>
            <a:r>
              <a:rPr lang="el-GR" dirty="0" smtClean="0">
                <a:sym typeface="Math C"/>
              </a:rPr>
              <a:t>α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X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in the item set S}</a:t>
            </a:r>
            <a:endParaRPr lang="en-US" dirty="0" smtClean="0"/>
          </a:p>
          <a:p>
            <a:pPr lvl="1"/>
            <a:r>
              <a:rPr lang="en-US" dirty="0" err="1" smtClean="0"/>
              <a:t>nextSet</a:t>
            </a:r>
            <a:r>
              <a:rPr lang="en-US" dirty="0" smtClean="0"/>
              <a:t>(S,X) = </a:t>
            </a:r>
            <a:r>
              <a:rPr lang="en-US" dirty="0">
                <a:sym typeface="Symbol"/>
              </a:rPr>
              <a:t>-</a:t>
            </a:r>
            <a:r>
              <a:rPr lang="en-US" dirty="0" smtClean="0">
                <a:sym typeface="Symbol"/>
              </a:rPr>
              <a:t>closure(step(S,X))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LR(0) Automaton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629400" y="1967345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 smtClean="0">
                <a:sym typeface="Math C"/>
              </a:rPr>
              <a:t>(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E)</a:t>
            </a:r>
            <a:endParaRPr lang="en-US" dirty="0" smtClean="0"/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81400" y="59436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E  E + T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(E) 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54102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Z  E$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4267200"/>
            <a:ext cx="1676400" cy="8218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$</a:t>
            </a:r>
          </a:p>
          <a:p>
            <a:pPr algn="ctr"/>
            <a:r>
              <a:rPr lang="en-US" dirty="0" smtClean="0">
                <a:sym typeface="Math C"/>
              </a:rPr>
              <a:t>E  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+ T</a:t>
            </a:r>
          </a:p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5" idx="4"/>
            <a:endCxn id="10" idx="0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4"/>
            <a:endCxn id="9" idx="0"/>
          </p:cNvCxnSpPr>
          <p:nvPr/>
        </p:nvCxnSpPr>
        <p:spPr>
          <a:xfrm flipH="1">
            <a:off x="1524000" y="5089026"/>
            <a:ext cx="685800" cy="321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576362" y="4339306"/>
            <a:ext cx="1676400" cy="1227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E  E+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</p:txBody>
      </p:sp>
      <p:cxnSp>
        <p:nvCxnSpPr>
          <p:cNvPr id="18" name="Straight Arrow Connector 17"/>
          <p:cNvCxnSpPr>
            <a:stCxn id="17" idx="4"/>
            <a:endCxn id="7" idx="0"/>
          </p:cNvCxnSpPr>
          <p:nvPr/>
        </p:nvCxnSpPr>
        <p:spPr>
          <a:xfrm>
            <a:off x="4414562" y="5566693"/>
            <a:ext cx="5038" cy="37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cxnSp>
        <p:nvCxnSpPr>
          <p:cNvPr id="23" name="Straight Arrow Connector 22"/>
          <p:cNvCxnSpPr>
            <a:stCxn id="17" idx="0"/>
            <a:endCxn id="22" idx="4"/>
          </p:cNvCxnSpPr>
          <p:nvPr/>
        </p:nvCxnSpPr>
        <p:spPr>
          <a:xfrm flipV="1">
            <a:off x="4414562" y="3963029"/>
            <a:ext cx="5038" cy="376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5"/>
            <a:endCxn id="22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2" idx="6"/>
          </p:cNvCxnSpPr>
          <p:nvPr/>
        </p:nvCxnSpPr>
        <p:spPr>
          <a:xfrm flipH="1">
            <a:off x="5257800" y="3593364"/>
            <a:ext cx="1617103" cy="26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777345" y="4297113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(E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)</a:t>
            </a:r>
          </a:p>
          <a:p>
            <a:pPr algn="ctr"/>
            <a:r>
              <a:rPr lang="en-US" dirty="0">
                <a:sym typeface="Math C"/>
              </a:rPr>
              <a:t>E  </a:t>
            </a:r>
            <a:r>
              <a:rPr lang="en-US" dirty="0" smtClean="0">
                <a:sym typeface="Math C"/>
              </a:rPr>
              <a:t>E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+T</a:t>
            </a:r>
            <a:endParaRPr lang="en-US" dirty="0">
              <a:sym typeface="Math C"/>
            </a:endParaRPr>
          </a:p>
        </p:txBody>
      </p:sp>
      <p:cxnSp>
        <p:nvCxnSpPr>
          <p:cNvPr id="35" name="Straight Arrow Connector 34"/>
          <p:cNvCxnSpPr>
            <a:stCxn id="6" idx="4"/>
            <a:endCxn id="34" idx="0"/>
          </p:cNvCxnSpPr>
          <p:nvPr/>
        </p:nvCxnSpPr>
        <p:spPr>
          <a:xfrm flipH="1">
            <a:off x="6615545" y="3872345"/>
            <a:ext cx="852055" cy="424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4"/>
            <a:endCxn id="8" idx="0"/>
          </p:cNvCxnSpPr>
          <p:nvPr/>
        </p:nvCxnSpPr>
        <p:spPr>
          <a:xfrm>
            <a:off x="6615545" y="5059113"/>
            <a:ext cx="318655" cy="351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2"/>
            <a:endCxn id="17" idx="6"/>
          </p:cNvCxnSpPr>
          <p:nvPr/>
        </p:nvCxnSpPr>
        <p:spPr>
          <a:xfrm flipH="1">
            <a:off x="5252762" y="4678113"/>
            <a:ext cx="524583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6"/>
            <a:endCxn id="17" idx="2"/>
          </p:cNvCxnSpPr>
          <p:nvPr/>
        </p:nvCxnSpPr>
        <p:spPr>
          <a:xfrm>
            <a:off x="3048000" y="4678113"/>
            <a:ext cx="528362" cy="274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3566286" y="1447800"/>
            <a:ext cx="1676400" cy="6858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E  T</a:t>
            </a:r>
            <a:r>
              <a:rPr lang="en-US" dirty="0" smtClean="0">
                <a:sym typeface="Symbol"/>
              </a:rPr>
              <a:t></a:t>
            </a:r>
            <a:endParaRPr lang="en-US" dirty="0" smtClean="0">
              <a:sym typeface="Math C"/>
            </a:endParaRPr>
          </a:p>
        </p:txBody>
      </p:sp>
      <p:cxnSp>
        <p:nvCxnSpPr>
          <p:cNvPr id="51" name="Straight Arrow Connector 50"/>
          <p:cNvCxnSpPr>
            <a:stCxn id="5" idx="7"/>
            <a:endCxn id="50" idx="2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6"/>
            <a:endCxn id="6" idx="2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" idx="1"/>
            <a:endCxn id="50" idx="6"/>
          </p:cNvCxnSpPr>
          <p:nvPr/>
        </p:nvCxnSpPr>
        <p:spPr>
          <a:xfrm flipH="1" flipV="1">
            <a:off x="5242686" y="1790700"/>
            <a:ext cx="1632217" cy="455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0069" y="17203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1127738" y="415464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487669" y="523465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505200" y="422941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3505200" y="57150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505200" y="125557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6</a:t>
            </a:r>
            <a:endParaRPr lang="en-US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7803888" y="170633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7</a:t>
            </a:r>
            <a:endParaRPr lang="en-US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7289506" y="416064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7447700" y="518224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9</a:t>
            </a:r>
            <a:endParaRPr lang="en-US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156529" y="44741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592465" y="496813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404486" y="55704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472947" y="5049990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359401" y="449344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778548" y="377836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940348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059131" y="17063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cxnSp>
        <p:nvCxnSpPr>
          <p:cNvPr id="85" name="Curved Connector 84"/>
          <p:cNvCxnSpPr>
            <a:stCxn id="6" idx="4"/>
            <a:endCxn id="6" idx="6"/>
          </p:cNvCxnSpPr>
          <p:nvPr/>
        </p:nvCxnSpPr>
        <p:spPr>
          <a:xfrm rot="5400000" flipH="1" flipV="1">
            <a:off x="7410450" y="2976995"/>
            <a:ext cx="952500" cy="838200"/>
          </a:xfrm>
          <a:prstGeom prst="curvedConnector4">
            <a:avLst>
              <a:gd name="adj1" fmla="val -24000"/>
              <a:gd name="adj2" fmla="val 1272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8331402" y="3791308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419600" y="398464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17" idx="7"/>
            <a:endCxn id="6" idx="3"/>
          </p:cNvCxnSpPr>
          <p:nvPr/>
        </p:nvCxnSpPr>
        <p:spPr>
          <a:xfrm flipV="1">
            <a:off x="5007259" y="3593364"/>
            <a:ext cx="1867644" cy="925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651589" y="3799825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GOTO/ACTION Table</a:t>
            </a:r>
            <a:r>
              <a:rPr lang="en-US" b="1" dirty="0" smtClean="0">
                <a:solidFill>
                  <a:srgbClr val="FFFF00"/>
                </a:solidFill>
              </a:rPr>
              <a:t>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41999"/>
              </p:ext>
            </p:extLst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3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GOTO Table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17680" y="1295400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ACTION</a:t>
            </a:r>
          </a:p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2743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Two moves: shift and reduce</a:t>
            </a:r>
            <a:endParaRPr lang="en-US" sz="1800" dirty="0"/>
          </a:p>
          <a:p>
            <a:r>
              <a:rPr lang="en-US" sz="1800" dirty="0" smtClean="0">
                <a:solidFill>
                  <a:srgbClr val="FFFF00"/>
                </a:solidFill>
              </a:rPr>
              <a:t>Shift move</a:t>
            </a:r>
          </a:p>
          <a:p>
            <a:pPr lvl="1"/>
            <a:r>
              <a:rPr lang="en-US" sz="1600" dirty="0" smtClean="0"/>
              <a:t>Remove first token from input</a:t>
            </a:r>
          </a:p>
          <a:p>
            <a:pPr lvl="1"/>
            <a:r>
              <a:rPr lang="en-US" sz="1600" dirty="0" smtClean="0"/>
              <a:t>Push it on the stack</a:t>
            </a:r>
          </a:p>
          <a:p>
            <a:pPr lvl="1"/>
            <a:r>
              <a:rPr lang="en-US" sz="1600" dirty="0" smtClean="0"/>
              <a:t>Compute next state based on GOTO table</a:t>
            </a:r>
          </a:p>
          <a:p>
            <a:pPr lvl="1"/>
            <a:r>
              <a:rPr lang="en-US" sz="1600" dirty="0" smtClean="0"/>
              <a:t>Push new state on the stack</a:t>
            </a:r>
          </a:p>
          <a:p>
            <a:pPr lvl="1"/>
            <a:r>
              <a:rPr lang="en-US" sz="1600" dirty="0" smtClean="0"/>
              <a:t>If new state is error – report error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4142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5142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46142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27142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8142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89142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41150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84142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7890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72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53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92858" y="41150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92858" y="47890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09797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62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13145" y="39861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q5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073891"/>
              </p:ext>
            </p:extLst>
          </p:nvPr>
        </p:nvGraphicFramePr>
        <p:xfrm>
          <a:off x="2209800" y="596392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2843767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Last week: context free grammars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8336"/>
            <a:ext cx="7772400" cy="187786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 – non terminals</a:t>
            </a:r>
          </a:p>
          <a:p>
            <a:r>
              <a:rPr lang="en-US" sz="1800" dirty="0" smtClean="0"/>
              <a:t>T – terminals (tokens)</a:t>
            </a:r>
          </a:p>
          <a:p>
            <a:r>
              <a:rPr lang="en-US" sz="1800" dirty="0" smtClean="0"/>
              <a:t>P – derivation rules</a:t>
            </a:r>
          </a:p>
          <a:p>
            <a:pPr lvl="1"/>
            <a:r>
              <a:rPr lang="en-US" sz="1600" dirty="0" smtClean="0"/>
              <a:t>Each rule of the form V </a:t>
            </a:r>
            <a:r>
              <a:rPr lang="en-US" sz="1600" dirty="0" smtClean="0">
                <a:sym typeface="Math C"/>
              </a:rPr>
              <a:t></a:t>
            </a:r>
            <a:r>
              <a:rPr lang="en-US" sz="1600" dirty="0" smtClean="0"/>
              <a:t> (T </a:t>
            </a:r>
            <a:r>
              <a:rPr lang="en-US" sz="1600" dirty="0" smtClean="0">
                <a:sym typeface="Math B"/>
              </a:rPr>
              <a:t> V)*</a:t>
            </a:r>
            <a:endParaRPr lang="en-US" sz="1600" dirty="0" smtClean="0"/>
          </a:p>
          <a:p>
            <a:r>
              <a:rPr lang="en-US" sz="1800" dirty="0" smtClean="0"/>
              <a:t>S – initial symbol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1524000"/>
            <a:ext cx="1698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 = (V,T,P,S)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4648200"/>
            <a:ext cx="6172200" cy="198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Wingdings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 S;S</a:t>
            </a:r>
          </a:p>
          <a:p>
            <a:pPr marL="68580" indent="0">
              <a:buFont typeface="Wingdings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S 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:=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 E</a:t>
            </a:r>
          </a:p>
          <a:p>
            <a:pPr marL="68580" indent="0">
              <a:buFont typeface="Wingdings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E 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 | E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 E | E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*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 E |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  <a:sym typeface="Math C"/>
              </a:rPr>
              <a:t> E </a:t>
            </a:r>
            <a:r>
              <a:rPr lang="en-US" sz="20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4034135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12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Pushdown Automaton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2209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Reduce move</a:t>
            </a:r>
          </a:p>
          <a:p>
            <a:pPr lvl="1"/>
            <a:r>
              <a:rPr lang="en-US" sz="1600" dirty="0" smtClean="0"/>
              <a:t>Using a rule N </a:t>
            </a:r>
            <a:r>
              <a:rPr lang="en-US" sz="1600" dirty="0" smtClean="0">
                <a:sym typeface="Math C"/>
              </a:rPr>
              <a:t></a:t>
            </a:r>
            <a:r>
              <a:rPr lang="el-GR" sz="1600" dirty="0" smtClean="0">
                <a:sym typeface="Math C"/>
              </a:rPr>
              <a:t>α</a:t>
            </a:r>
            <a:endParaRPr lang="en-US" sz="1600" dirty="0" smtClean="0">
              <a:sym typeface="Math C"/>
            </a:endParaRPr>
          </a:p>
          <a:p>
            <a:pPr lvl="1"/>
            <a:r>
              <a:rPr lang="en-US" sz="1600" dirty="0" smtClean="0">
                <a:sym typeface="Math C"/>
              </a:rPr>
              <a:t>Symbols in </a:t>
            </a:r>
            <a:r>
              <a:rPr lang="el-GR" sz="1600" dirty="0" smtClean="0">
                <a:sym typeface="Math C"/>
              </a:rPr>
              <a:t>α</a:t>
            </a:r>
            <a:r>
              <a:rPr lang="en-US" sz="1600" dirty="0" smtClean="0">
                <a:sym typeface="Math C"/>
              </a:rPr>
              <a:t> and their following states are </a:t>
            </a:r>
            <a:r>
              <a:rPr lang="en-US" sz="1600" dirty="0" smtClean="0">
                <a:solidFill>
                  <a:srgbClr val="FFFF00"/>
                </a:solidFill>
                <a:sym typeface="Math C"/>
              </a:rPr>
              <a:t>removed</a:t>
            </a:r>
            <a:r>
              <a:rPr lang="en-US" sz="1600" dirty="0" smtClean="0">
                <a:sym typeface="Math C"/>
              </a:rPr>
              <a:t> from stack</a:t>
            </a:r>
          </a:p>
          <a:p>
            <a:pPr lvl="1"/>
            <a:r>
              <a:rPr lang="en-US" sz="1600" dirty="0">
                <a:sym typeface="Math C"/>
              </a:rPr>
              <a:t>New state computed based on GOTO table (using top of stack, before pushing N</a:t>
            </a:r>
            <a:r>
              <a:rPr lang="en-US" sz="1600" dirty="0" smtClean="0">
                <a:sym typeface="Math C"/>
              </a:rPr>
              <a:t>)</a:t>
            </a:r>
          </a:p>
          <a:p>
            <a:pPr lvl="1"/>
            <a:r>
              <a:rPr lang="en-US" sz="1600" dirty="0" smtClean="0">
                <a:sym typeface="Math C"/>
              </a:rPr>
              <a:t>N is pushed on the stack</a:t>
            </a:r>
          </a:p>
          <a:p>
            <a:pPr lvl="1"/>
            <a:r>
              <a:rPr lang="en-US" sz="1600" dirty="0" smtClean="0">
                <a:sym typeface="Math C"/>
              </a:rPr>
              <a:t>New state pushed on top of N</a:t>
            </a:r>
            <a:endParaRPr lang="en-US" sz="1600" dirty="0">
              <a:sym typeface="Math 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622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658" y="41150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3658" y="47890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524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q5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4169225" y="4431475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32339" y="3857385"/>
            <a:ext cx="89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br>
              <a:rPr lang="en-US" dirty="0" smtClean="0"/>
            </a:br>
            <a:r>
              <a:rPr lang="en-US" dirty="0" smtClean="0"/>
              <a:t>T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29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10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91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72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153400" y="41148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92858" y="41150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2484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92858" y="478901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181600" y="3962400"/>
            <a:ext cx="38100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056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162800" y="4800600"/>
            <a:ext cx="4572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q6</a:t>
            </a:r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8315"/>
              </p:ext>
            </p:extLst>
          </p:nvPr>
        </p:nvGraphicFramePr>
        <p:xfrm>
          <a:off x="2356166" y="5943600"/>
          <a:ext cx="4273234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Oval 30"/>
          <p:cNvSpPr/>
          <p:nvPr/>
        </p:nvSpPr>
        <p:spPr>
          <a:xfrm>
            <a:off x="5398325" y="5943600"/>
            <a:ext cx="46845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/>
              <p14:cNvContentPartPr/>
              <p14:nvPr/>
            </p14:nvContentPartPr>
            <p14:xfrm>
              <a:off x="6925680" y="712080"/>
              <a:ext cx="1029600" cy="1105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8120" y="705240"/>
                <a:ext cx="1051560" cy="11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45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GOTO/ACTION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37086"/>
              </p:ext>
            </p:extLst>
          </p:nvPr>
        </p:nvGraphicFramePr>
        <p:xfrm>
          <a:off x="609600" y="1371600"/>
          <a:ext cx="685800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 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606534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Warning</a:t>
            </a:r>
            <a:r>
              <a:rPr lang="en-US" dirty="0" smtClean="0"/>
              <a:t>: numbers mean different things!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5943600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rn</a:t>
            </a:r>
            <a:r>
              <a:rPr lang="en-US" dirty="0" smtClean="0"/>
              <a:t> = reduce using </a:t>
            </a:r>
            <a:r>
              <a:rPr lang="en-US" dirty="0" smtClean="0">
                <a:solidFill>
                  <a:srgbClr val="FFFF00"/>
                </a:solidFill>
              </a:rPr>
              <a:t>rule number </a:t>
            </a:r>
            <a:r>
              <a:rPr lang="en-US" dirty="0" smtClean="0"/>
              <a:t>n</a:t>
            </a:r>
          </a:p>
          <a:p>
            <a:r>
              <a:rPr lang="en-US" dirty="0" err="1" smtClean="0"/>
              <a:t>sm</a:t>
            </a:r>
            <a:r>
              <a:rPr lang="en-US" dirty="0" smtClean="0"/>
              <a:t> = shift to </a:t>
            </a:r>
            <a:r>
              <a:rPr lang="en-US" dirty="0" smtClean="0">
                <a:solidFill>
                  <a:srgbClr val="FFFF00"/>
                </a:solidFill>
              </a:rPr>
              <a:t>state</a:t>
            </a:r>
            <a:r>
              <a:rPr lang="en-US" dirty="0" smtClean="0"/>
              <a:t>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GOTO/ACTION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57714"/>
              </p:ext>
            </p:extLst>
          </p:nvPr>
        </p:nvGraphicFramePr>
        <p:xfrm>
          <a:off x="526098" y="1635760"/>
          <a:ext cx="3283902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6880"/>
                <a:gridCol w="403542"/>
                <a:gridCol w="398780"/>
                <a:gridCol w="397192"/>
                <a:gridCol w="413068"/>
                <a:gridCol w="409892"/>
                <a:gridCol w="411480"/>
                <a:gridCol w="413068"/>
              </a:tblGrid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s6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r1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s4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r3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r4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r2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s6</a:t>
                      </a:r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2493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15392" y="54102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 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64282"/>
              </p:ext>
            </p:extLst>
          </p:nvPr>
        </p:nvGraphicFramePr>
        <p:xfrm>
          <a:off x="4724400" y="1635760"/>
          <a:ext cx="373646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832"/>
                <a:gridCol w="821055"/>
                <a:gridCol w="957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Input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 + i  $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 i q5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 $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T q6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 $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E q1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i $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E q1 + q3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</a:t>
                      </a:r>
                      <a:r>
                        <a:rPr lang="en-US" sz="2000" baseline="0" dirty="0" smtClean="0"/>
                        <a:t> E q1 + q3 i q5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E q1</a:t>
                      </a:r>
                      <a:r>
                        <a:rPr lang="en-US" sz="2000" baseline="0" dirty="0" smtClean="0"/>
                        <a:t> + q3 T q4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E 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E q1 $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r1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q0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8837" y="1327982"/>
            <a:ext cx="151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top is on the right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942320" y="1968403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51240" y="3659927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350660" y="3978107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51240" y="2306940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9300" y="2978780"/>
            <a:ext cx="418800" cy="323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00320" y="1616400"/>
              <a:ext cx="7443360" cy="452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800" y="1602720"/>
                <a:ext cx="7468200" cy="45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8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make a transition diagram for any grammar </a:t>
            </a:r>
          </a:p>
          <a:p>
            <a:r>
              <a:rPr lang="en-US" dirty="0" smtClean="0"/>
              <a:t>Can make a GOTO table for every grammar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Cannot make a deterministic ACTION table for every grammar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</a:t>
            </a:r>
            <a:endParaRPr lang="en-US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i[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i[E]</a:t>
            </a:r>
            <a:endParaRPr lang="en-US" dirty="0">
              <a:sym typeface="Math C"/>
            </a:endParaRPr>
          </a:p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</a:p>
          <a:p>
            <a:pPr algn="ctr"/>
            <a:r>
              <a:rPr lang="en-US" dirty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[E]</a:t>
            </a:r>
            <a:endParaRPr lang="en-US" dirty="0"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Shift/reduce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40069" y="6104021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3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69" y="4572000"/>
            <a:ext cx="18288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68580" indent="0">
              <a:buFont typeface="Wingdings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 T </a:t>
            </a:r>
            <a:endParaRPr lang="en-US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Font typeface="Wingdings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  <a:endParaRPr lang="en-US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 </a:t>
            </a:r>
            <a:endParaRPr lang="en-US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V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</a:t>
            </a:r>
            <a:endParaRPr lang="en-US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" y="1981200"/>
            <a:ext cx="1676400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Z </a:t>
            </a:r>
            <a:r>
              <a:rPr lang="en-US" dirty="0" smtClean="0">
                <a:sym typeface="Math C"/>
              </a:rPr>
              <a:t>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E$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T</a:t>
            </a:r>
          </a:p>
          <a:p>
            <a:pPr algn="ctr"/>
            <a:r>
              <a:rPr lang="en-US" dirty="0" smtClean="0">
                <a:sym typeface="Math C"/>
              </a:rPr>
              <a:t>E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E + T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</a:t>
            </a:r>
          </a:p>
          <a:p>
            <a:pPr algn="ctr"/>
            <a:r>
              <a:rPr lang="en-US" dirty="0" smtClean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(E)</a:t>
            </a:r>
          </a:p>
          <a:p>
            <a:pPr algn="ctr"/>
            <a:r>
              <a:rPr lang="en-US" dirty="0">
                <a:sym typeface="Math C"/>
              </a:rPr>
              <a:t>T  </a:t>
            </a:r>
            <a:r>
              <a:rPr lang="en-US" dirty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i[E]</a:t>
            </a:r>
            <a:endParaRPr lang="en-US" dirty="0">
              <a:sym typeface="Math C"/>
            </a:endParaRPr>
          </a:p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8" idx="4"/>
          </p:cNvCxnSpPr>
          <p:nvPr/>
        </p:nvCxnSpPr>
        <p:spPr>
          <a:xfrm>
            <a:off x="1371600" y="3886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81400" y="3277229"/>
            <a:ext cx="1676400" cy="685800"/>
          </a:xfrm>
          <a:prstGeom prst="ellipse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ym typeface="Math C"/>
              </a:rPr>
              <a:t>T  i</a:t>
            </a:r>
            <a:r>
              <a:rPr lang="en-US" dirty="0" smtClean="0">
                <a:sym typeface="Symbol"/>
              </a:rPr>
              <a:t></a:t>
            </a:r>
          </a:p>
          <a:p>
            <a:pPr algn="ctr"/>
            <a:r>
              <a:rPr lang="en-US" dirty="0" smtClean="0">
                <a:sym typeface="Math C"/>
              </a:rPr>
              <a:t>V </a:t>
            </a:r>
            <a:r>
              <a:rPr lang="en-US" dirty="0">
                <a:sym typeface="Math C"/>
              </a:rPr>
              <a:t> i</a:t>
            </a:r>
            <a:r>
              <a:rPr lang="en-US" dirty="0" smtClean="0">
                <a:sym typeface="Symbol"/>
              </a:rPr>
              <a:t></a:t>
            </a:r>
            <a:endParaRPr lang="en-US" dirty="0">
              <a:sym typeface="Math C"/>
            </a:endParaRPr>
          </a:p>
        </p:txBody>
      </p:sp>
      <p:cxnSp>
        <p:nvCxnSpPr>
          <p:cNvPr id="21" name="Straight Arrow Connector 20"/>
          <p:cNvCxnSpPr>
            <a:stCxn id="18" idx="5"/>
            <a:endCxn id="20" idx="2"/>
          </p:cNvCxnSpPr>
          <p:nvPr/>
        </p:nvCxnSpPr>
        <p:spPr>
          <a:xfrm>
            <a:off x="1964297" y="3607219"/>
            <a:ext cx="1617103" cy="12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7"/>
          </p:cNvCxnSpPr>
          <p:nvPr/>
        </p:nvCxnSpPr>
        <p:spPr>
          <a:xfrm flipV="1">
            <a:off x="1964297" y="1790700"/>
            <a:ext cx="1601989" cy="469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6"/>
          </p:cNvCxnSpPr>
          <p:nvPr/>
        </p:nvCxnSpPr>
        <p:spPr>
          <a:xfrm flipV="1">
            <a:off x="2209800" y="2919845"/>
            <a:ext cx="4419600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0069" y="17203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531524" y="3047221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576316" y="1648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5508" y="2550513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76316" y="32506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8117" y="37913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05400" y="389786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reduce/reduce conflict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7442" y="15356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41322" y="2633410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403909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0069" y="5819274"/>
            <a:ext cx="1569731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LR(0) Conflicts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grammar with an </a:t>
            </a:r>
            <a:r>
              <a:rPr lang="en-US" dirty="0" smtClean="0">
                <a:sym typeface="Symbol"/>
              </a:rPr>
              <a:t>-rule cannot be LR(0)</a:t>
            </a:r>
          </a:p>
          <a:p>
            <a:r>
              <a:rPr lang="en-US" dirty="0" smtClean="0">
                <a:sym typeface="Symbol"/>
              </a:rPr>
              <a:t>Inherent shift/reduce conflict</a:t>
            </a:r>
          </a:p>
          <a:p>
            <a:pPr lvl="1"/>
            <a:r>
              <a:rPr lang="en-US" dirty="0" smtClean="0">
                <a:sym typeface="Symbol"/>
              </a:rPr>
              <a:t>A</a:t>
            </a:r>
            <a:r>
              <a:rPr lang="en-US" dirty="0" smtClean="0">
                <a:sym typeface="Math C"/>
              </a:rPr>
              <a:t>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 - reduce item</a:t>
            </a:r>
          </a:p>
          <a:p>
            <a:pPr lvl="1"/>
            <a:r>
              <a:rPr lang="en-US" dirty="0" smtClean="0">
                <a:sym typeface="Symbol"/>
              </a:rPr>
              <a:t>P</a:t>
            </a:r>
            <a:r>
              <a:rPr lang="en-US" dirty="0">
                <a:sym typeface="Math C"/>
              </a:rPr>
              <a:t> </a:t>
            </a:r>
            <a:r>
              <a:rPr lang="en-US" dirty="0" smtClean="0">
                <a:sym typeface="Math C"/>
              </a:rPr>
              <a:t></a:t>
            </a:r>
            <a:r>
              <a:rPr lang="el-GR" dirty="0" smtClean="0">
                <a:sym typeface="Math C"/>
              </a:rPr>
              <a:t>α</a:t>
            </a:r>
            <a:r>
              <a:rPr lang="el-GR" dirty="0" smtClean="0">
                <a:sym typeface="Symbol"/>
              </a:rPr>
              <a:t></a:t>
            </a:r>
            <a:r>
              <a:rPr lang="en-US" dirty="0" smtClean="0">
                <a:sym typeface="Math C"/>
              </a:rPr>
              <a:t>A</a:t>
            </a:r>
            <a:r>
              <a:rPr lang="el-GR" dirty="0" smtClean="0">
                <a:sym typeface="Math C"/>
              </a:rPr>
              <a:t>β</a:t>
            </a:r>
            <a:r>
              <a:rPr lang="en-US" dirty="0" smtClean="0">
                <a:sym typeface="Math C"/>
              </a:rPr>
              <a:t> – shift item</a:t>
            </a:r>
          </a:p>
          <a:p>
            <a:pPr lvl="1"/>
            <a:r>
              <a:rPr lang="en-US" dirty="0">
                <a:sym typeface="Symbol"/>
              </a:rPr>
              <a:t>A</a:t>
            </a:r>
            <a:r>
              <a:rPr lang="en-US" dirty="0">
                <a:sym typeface="Math C"/>
              </a:rPr>
              <a:t>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 can always be predicted from </a:t>
            </a:r>
            <a:r>
              <a:rPr lang="en-US" dirty="0">
                <a:sym typeface="Symbol"/>
              </a:rPr>
              <a:t>P</a:t>
            </a:r>
            <a:r>
              <a:rPr lang="en-US" dirty="0">
                <a:sym typeface="Math C"/>
              </a:rPr>
              <a:t> </a:t>
            </a:r>
            <a:r>
              <a:rPr lang="el-GR" dirty="0">
                <a:sym typeface="Math C"/>
              </a:rPr>
              <a:t>α</a:t>
            </a:r>
            <a:r>
              <a:rPr lang="el-GR" dirty="0">
                <a:sym typeface="Symbol"/>
              </a:rPr>
              <a:t></a:t>
            </a:r>
            <a:r>
              <a:rPr lang="en-US" dirty="0">
                <a:sym typeface="Math C"/>
              </a:rPr>
              <a:t>A</a:t>
            </a:r>
            <a:r>
              <a:rPr lang="el-GR" dirty="0">
                <a:sym typeface="Math C"/>
              </a:rPr>
              <a:t>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 to the GOTO/ACTIONS table</a:t>
            </a:r>
            <a:r>
              <a:rPr lang="en-US" sz="3600" dirty="0" smtClean="0">
                <a:solidFill>
                  <a:srgbClr val="FFFF00"/>
                </a:solidFill>
              </a:rPr>
              <a:t>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877524"/>
              </p:ext>
            </p:extLst>
          </p:nvPr>
        </p:nvGraphicFramePr>
        <p:xfrm>
          <a:off x="609600" y="2209800"/>
          <a:ext cx="7848603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872067"/>
                <a:gridCol w="872067"/>
                <a:gridCol w="872067"/>
                <a:gridCol w="872067"/>
                <a:gridCol w="787398"/>
                <a:gridCol w="838200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343400" y="-961631"/>
            <a:ext cx="304800" cy="594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33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GOTO Table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7820261" y="1524630"/>
            <a:ext cx="304800" cy="9710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17680" y="1295400"/>
            <a:ext cx="97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ACTION</a:t>
            </a:r>
          </a:p>
          <a:p>
            <a:pPr algn="ctr"/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487122" y="2162569"/>
            <a:ext cx="971078" cy="4162031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6324600"/>
            <a:ext cx="6781800" cy="381000"/>
          </a:xfrm>
          <a:prstGeom prst="wedgeRoundRectCallout">
            <a:avLst>
              <a:gd name="adj1" fmla="val 51115"/>
              <a:gd name="adj2" fmla="val -1732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table determined only by transition diagram, ignores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SRL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handle should not be reduced to a non-terminal N if the look-ahead is a token that cannot follow 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reduce item N</a:t>
            </a:r>
            <a:r>
              <a:rPr lang="el-GR" dirty="0">
                <a:solidFill>
                  <a:srgbClr val="FFFF00"/>
                </a:solidFill>
                <a:sym typeface="Math C"/>
              </a:rPr>
              <a:t>  </a:t>
            </a:r>
            <a:r>
              <a:rPr lang="el-GR" dirty="0" smtClean="0">
                <a:solidFill>
                  <a:srgbClr val="FFFF00"/>
                </a:solidFill>
              </a:rPr>
              <a:t>α</a:t>
            </a:r>
            <a:r>
              <a:rPr lang="el-GR" dirty="0" smtClean="0">
                <a:solidFill>
                  <a:srgbClr val="FFFF00"/>
                </a:solidFill>
                <a:sym typeface="Symbol"/>
              </a:rPr>
              <a:t></a:t>
            </a:r>
            <a:r>
              <a:rPr lang="en-US" dirty="0" smtClean="0">
                <a:solidFill>
                  <a:srgbClr val="FFFF00"/>
                </a:solidFill>
                <a:sym typeface="Symbol"/>
              </a:rPr>
              <a:t> is applicable only when the look-ahead is in FOLLOW(N)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Differs from LR(0) only on the ACTION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ACTION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5562600"/>
            <a:ext cx="2286000" cy="1219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E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$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T </a:t>
            </a:r>
            <a:endParaRPr lang="en-US" sz="1400" dirty="0" smtClean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 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+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</a:t>
            </a:r>
          </a:p>
          <a:p>
            <a:pPr marL="411480" indent="-342900">
              <a:buFont typeface="Wingdings"/>
              <a:buAutoNum type="arabicParenBoth"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 </a:t>
            </a: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411480" indent="-342900">
              <a:buFont typeface="Wingdings"/>
              <a:buAutoNum type="arabicParenBoth"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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(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E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) </a:t>
            </a:r>
            <a:endParaRPr lang="en-US" sz="14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26189"/>
              </p:ext>
            </p:extLst>
          </p:nvPr>
        </p:nvGraphicFramePr>
        <p:xfrm>
          <a:off x="609600" y="1371600"/>
          <a:ext cx="5250606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872067"/>
                <a:gridCol w="952818"/>
                <a:gridCol w="648018"/>
                <a:gridCol w="952818"/>
                <a:gridCol w="952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6667500" y="1676400"/>
            <a:ext cx="1600200" cy="990600"/>
          </a:xfrm>
          <a:prstGeom prst="wedgeRectCallout">
            <a:avLst>
              <a:gd name="adj1" fmla="val -95520"/>
              <a:gd name="adj2" fmla="val -6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Look-ahead token from the input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447800" y="1371600"/>
            <a:ext cx="4495800" cy="381000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72200" y="3048000"/>
            <a:ext cx="25908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Remember: </a:t>
            </a:r>
            <a:endParaRPr lang="en-US" dirty="0" smtClean="0"/>
          </a:p>
          <a:p>
            <a:r>
              <a:rPr lang="en-US" b="1" dirty="0" smtClean="0"/>
              <a:t>In contrast, </a:t>
            </a:r>
            <a:r>
              <a:rPr lang="en-US" dirty="0" smtClean="0"/>
              <a:t>GOTO </a:t>
            </a:r>
            <a:r>
              <a:rPr lang="en-US" dirty="0"/>
              <a:t>table is indexed by state and a </a:t>
            </a:r>
            <a:r>
              <a:rPr lang="en-US" dirty="0" smtClean="0"/>
              <a:t>grammar symbol from the 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 parsing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context free language can be recognized by a non-deterministic pushdown automaton</a:t>
            </a:r>
          </a:p>
          <a:p>
            <a:endParaRPr lang="en-US" dirty="0" smtClean="0"/>
          </a:p>
          <a:p>
            <a:r>
              <a:rPr lang="en-US" dirty="0" smtClean="0"/>
              <a:t>Parsing </a:t>
            </a:r>
            <a:r>
              <a:rPr lang="en-US" dirty="0"/>
              <a:t>can be seen as a search problem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Can you find a derivation from the start symbol to the input word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lvl="1"/>
            <a:r>
              <a:rPr lang="en-US" dirty="0" smtClean="0"/>
              <a:t>Easy (but very expensive) to solve with backtracking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We want efficient parsers</a:t>
            </a:r>
          </a:p>
          <a:p>
            <a:pPr lvl="1"/>
            <a:r>
              <a:rPr lang="en-US" dirty="0" smtClean="0"/>
              <a:t>Linear in input size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Deterministic</a:t>
            </a:r>
            <a:r>
              <a:rPr lang="en-US" dirty="0" smtClean="0"/>
              <a:t> pushdown automata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We will sacrifice generality for efficiency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SLR ACTION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03984"/>
              </p:ext>
            </p:extLst>
          </p:nvPr>
        </p:nvGraphicFramePr>
        <p:xfrm>
          <a:off x="228600" y="1371600"/>
          <a:ext cx="5903279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1842"/>
                <a:gridCol w="648018"/>
                <a:gridCol w="952818"/>
                <a:gridCol w="648018"/>
                <a:gridCol w="952818"/>
                <a:gridCol w="675005"/>
                <a:gridCol w="301942"/>
                <a:gridCol w="952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shift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(E)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67200" y="3581400"/>
            <a:ext cx="585537" cy="381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3581400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164931"/>
              </p:ext>
            </p:extLst>
          </p:nvPr>
        </p:nvGraphicFramePr>
        <p:xfrm>
          <a:off x="7128930" y="1371600"/>
          <a:ext cx="1862670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72067"/>
                <a:gridCol w="9906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shift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dirty="0" smtClean="0">
                          <a:sym typeface="Math C"/>
                        </a:rPr>
                        <a:t>E$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E+T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dirty="0" err="1" smtClean="0">
                          <a:sym typeface="Math C"/>
                        </a:rPr>
                        <a:t>i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r>
                        <a:rPr lang="en-US" dirty="0" smtClean="0">
                          <a:sym typeface="Math C"/>
                        </a:rPr>
                        <a:t>T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dirty="0" smtClean="0">
                          <a:sym typeface="Math C"/>
                        </a:rPr>
                        <a:t>E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5988" y="5562600"/>
            <a:ext cx="30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SLR – use 1 token look-ahead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556260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LR(0) – no look-ahead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" y="6096000"/>
            <a:ext cx="182880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Font typeface="Wingdings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… as before…</a:t>
            </a:r>
            <a:endParaRPr lang="en-US" sz="1400" dirty="0"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T  </a:t>
            </a:r>
            <a:r>
              <a:rPr lang="en-US" sz="1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 </a:t>
            </a:r>
            <a:endParaRPr lang="en-US" sz="1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  <a:p>
            <a:pPr marL="68580"/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T </a:t>
            </a:r>
            <a:r>
              <a:rPr lang="en-US" sz="1400" dirty="0">
                <a:latin typeface="Courier New" pitchFamily="49" charset="0"/>
                <a:cs typeface="Courier New" pitchFamily="49" charset="0"/>
                <a:sym typeface="Math C"/>
              </a:rPr>
              <a:t> 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i[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  <a:sym typeface="Math C"/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Math C"/>
              </a:rPr>
              <a:t>]</a:t>
            </a:r>
            <a:endParaRPr lang="en-US" sz="1400" dirty="0">
              <a:solidFill>
                <a:srgbClr val="FFFF00"/>
              </a:solidFill>
              <a:latin typeface="Courier New" pitchFamily="49" charset="0"/>
              <a:cs typeface="Courier New" pitchFamily="49" charset="0"/>
              <a:sym typeface="Math C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00" y="6477000"/>
            <a:ext cx="1828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done?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1676400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(0) S’ → S</a:t>
            </a:r>
          </a:p>
          <a:p>
            <a:r>
              <a:rPr lang="pt-BR" dirty="0"/>
              <a:t>(1) S → L </a:t>
            </a:r>
            <a:r>
              <a:rPr lang="pt-BR" dirty="0">
                <a:solidFill>
                  <a:srgbClr val="FFFF00"/>
                </a:solidFill>
              </a:rPr>
              <a:t>=</a:t>
            </a:r>
            <a:r>
              <a:rPr lang="pt-BR" dirty="0"/>
              <a:t> R</a:t>
            </a:r>
          </a:p>
          <a:p>
            <a:r>
              <a:rPr lang="pt-BR" dirty="0"/>
              <a:t>(2) S → R</a:t>
            </a:r>
          </a:p>
          <a:p>
            <a:r>
              <a:rPr lang="pt-BR" dirty="0"/>
              <a:t>(3) L → </a:t>
            </a:r>
            <a:r>
              <a:rPr lang="pt-BR" dirty="0">
                <a:solidFill>
                  <a:srgbClr val="FFFF00"/>
                </a:solidFill>
              </a:rPr>
              <a:t>*</a:t>
            </a:r>
            <a:r>
              <a:rPr lang="pt-BR" dirty="0"/>
              <a:t> R</a:t>
            </a:r>
          </a:p>
          <a:p>
            <a:r>
              <a:rPr lang="pt-BR" dirty="0"/>
              <a:t>(4) L → </a:t>
            </a:r>
            <a:r>
              <a:rPr lang="pt-BR" dirty="0">
                <a:solidFill>
                  <a:srgbClr val="FFFF00"/>
                </a:solidFill>
              </a:rPr>
              <a:t>id</a:t>
            </a:r>
          </a:p>
          <a:p>
            <a:r>
              <a:rPr lang="pt-BR" dirty="0"/>
              <a:t>(5) R →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61474" y="1046956"/>
            <a:ext cx="1673908" cy="225425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’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S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S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L =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S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 smtClean="0">
                <a:sym typeface="Symbol"/>
              </a:rPr>
              <a:t>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id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04418" y="1505744"/>
            <a:ext cx="1957388" cy="557212"/>
          </a:xfrm>
          <a:prstGeom prst="ellipse">
            <a:avLst/>
          </a:prstGeom>
          <a:noFill/>
          <a:ln w="38100" cmpd="dbl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’ →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l-GR" sz="1800" dirty="0" smtClean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04418" y="2423319"/>
            <a:ext cx="1957388" cy="87788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=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L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04418" y="592931"/>
            <a:ext cx="1957388" cy="550069"/>
          </a:xfrm>
          <a:prstGeom prst="ellipse">
            <a:avLst/>
          </a:prstGeom>
          <a:noFill/>
          <a:ln w="38100" cmpd="dbl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el-GR" sz="1800" dirty="0">
                <a:sym typeface="Symbol"/>
              </a:rPr>
              <a:t> 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463" y="4579937"/>
            <a:ext cx="1480097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*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L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12440" y="3835370"/>
            <a:ext cx="1957387" cy="550923"/>
          </a:xfrm>
          <a:prstGeom prst="ellipse">
            <a:avLst/>
          </a:prstGeom>
          <a:noFill/>
          <a:ln w="38100" cmpd="dbl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2000" b="0" dirty="0" smtClean="0">
                <a:solidFill>
                  <a:schemeClr val="tx1"/>
                </a:solidFill>
                <a:latin typeface="+mn-lt"/>
              </a:rPr>
              <a:t>L </a:t>
            </a:r>
            <a:r>
              <a:rPr lang="en-US" sz="2000" b="0" dirty="0">
                <a:solidFill>
                  <a:schemeClr val="tx1"/>
                </a:solidFill>
                <a:latin typeface="+mn-lt"/>
              </a:rPr>
              <a:t>→ id </a:t>
            </a:r>
            <a:r>
              <a:rPr lang="el-GR" sz="1800" dirty="0">
                <a:sym typeface="Symbol"/>
              </a:rPr>
              <a:t></a:t>
            </a:r>
            <a:endParaRPr lang="en-US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346235" y="3276600"/>
            <a:ext cx="1652587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=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→</a:t>
            </a:r>
            <a:r>
              <a:rPr lang="el-GR" sz="1800" dirty="0">
                <a:sym typeface="Symbol"/>
              </a:rPr>
              <a:t> 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604419" y="6147134"/>
            <a:ext cx="1957387" cy="531019"/>
          </a:xfrm>
          <a:prstGeom prst="ellipse">
            <a:avLst/>
          </a:prstGeom>
          <a:noFill/>
          <a:ln w="38100" cmpd="dbl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* R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193834" y="5553929"/>
            <a:ext cx="1957388" cy="521891"/>
          </a:xfrm>
          <a:prstGeom prst="ellipse">
            <a:avLst/>
          </a:prstGeom>
          <a:noFill/>
          <a:ln w="38100" cmpd="dbl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R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193834" y="1870075"/>
            <a:ext cx="1957388" cy="553244"/>
          </a:xfrm>
          <a:prstGeom prst="ellipse">
            <a:avLst/>
          </a:prstGeom>
          <a:noFill/>
          <a:ln w="38100" cmpd="dbl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= R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6" name="AutoShape 15"/>
          <p:cNvCxnSpPr>
            <a:cxnSpLocks noChangeShapeType="1"/>
            <a:stCxn id="6" idx="7"/>
            <a:endCxn id="7" idx="2"/>
          </p:cNvCxnSpPr>
          <p:nvPr/>
        </p:nvCxnSpPr>
        <p:spPr bwMode="auto">
          <a:xfrm rot="16200000" flipH="1">
            <a:off x="2593697" y="773629"/>
            <a:ext cx="407267" cy="1614174"/>
          </a:xfrm>
          <a:prstGeom prst="curvedConnector4">
            <a:avLst>
              <a:gd name="adj1" fmla="val -56130"/>
              <a:gd name="adj2" fmla="val 5759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6" idx="0"/>
            <a:endCxn id="9" idx="2"/>
          </p:cNvCxnSpPr>
          <p:nvPr/>
        </p:nvCxnSpPr>
        <p:spPr bwMode="auto">
          <a:xfrm rot="5400000" flipH="1" flipV="1">
            <a:off x="2411928" y="-145534"/>
            <a:ext cx="178990" cy="220599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8"/>
          <p:cNvCxnSpPr>
            <a:cxnSpLocks noChangeShapeType="1"/>
            <a:stCxn id="6" idx="5"/>
            <a:endCxn id="11" idx="2"/>
          </p:cNvCxnSpPr>
          <p:nvPr/>
        </p:nvCxnSpPr>
        <p:spPr bwMode="auto">
          <a:xfrm rot="16200000" flipH="1">
            <a:off x="2231466" y="2729857"/>
            <a:ext cx="1139753" cy="1622196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9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5400000">
            <a:off x="756105" y="3937613"/>
            <a:ext cx="1278731" cy="59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843463" y="1140404"/>
            <a:ext cx="31130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987366" y="2374046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496463" y="498634"/>
            <a:ext cx="32092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732746" y="4232048"/>
            <a:ext cx="3914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76904" y="3641886"/>
            <a:ext cx="3225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*</a:t>
            </a:r>
          </a:p>
        </p:txBody>
      </p:sp>
      <p:cxnSp>
        <p:nvCxnSpPr>
          <p:cNvPr id="26" name="AutoShape 25"/>
          <p:cNvCxnSpPr>
            <a:cxnSpLocks noChangeShapeType="1"/>
            <a:stCxn id="8" idx="6"/>
            <a:endCxn id="12" idx="1"/>
          </p:cNvCxnSpPr>
          <p:nvPr/>
        </p:nvCxnSpPr>
        <p:spPr bwMode="auto">
          <a:xfrm>
            <a:off x="5561806" y="2862262"/>
            <a:ext cx="1026445" cy="65867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999143" y="2607985"/>
            <a:ext cx="3193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=</a:t>
            </a:r>
          </a:p>
        </p:txBody>
      </p:sp>
      <p:cxnSp>
        <p:nvCxnSpPr>
          <p:cNvPr id="28" name="AutoShape 28"/>
          <p:cNvCxnSpPr>
            <a:cxnSpLocks noChangeShapeType="1"/>
            <a:stCxn id="10" idx="7"/>
            <a:endCxn id="11" idx="3"/>
          </p:cNvCxnSpPr>
          <p:nvPr/>
        </p:nvCxnSpPr>
        <p:spPr bwMode="auto">
          <a:xfrm rot="5400000" flipH="1" flipV="1">
            <a:off x="2648116" y="3573301"/>
            <a:ext cx="518666" cy="19832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9"/>
          <p:cNvCxnSpPr>
            <a:cxnSpLocks noChangeShapeType="1"/>
            <a:stCxn id="10" idx="4"/>
            <a:endCxn id="13" idx="2"/>
          </p:cNvCxnSpPr>
          <p:nvPr/>
        </p:nvCxnSpPr>
        <p:spPr bwMode="auto">
          <a:xfrm rot="16200000" flipH="1">
            <a:off x="2416343" y="5224568"/>
            <a:ext cx="164244" cy="221190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278257" y="6295467"/>
            <a:ext cx="34496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R</a:t>
            </a:r>
          </a:p>
        </p:txBody>
      </p:sp>
      <p:cxnSp>
        <p:nvCxnSpPr>
          <p:cNvPr id="31" name="AutoShape 31"/>
          <p:cNvCxnSpPr>
            <a:cxnSpLocks noChangeShapeType="1"/>
            <a:stCxn id="10" idx="2"/>
            <a:endCxn id="10" idx="0"/>
          </p:cNvCxnSpPr>
          <p:nvPr/>
        </p:nvCxnSpPr>
        <p:spPr bwMode="auto">
          <a:xfrm rot="10800000" flipH="1">
            <a:off x="652462" y="4579937"/>
            <a:ext cx="740049" cy="834232"/>
          </a:xfrm>
          <a:prstGeom prst="curvedConnector4">
            <a:avLst>
              <a:gd name="adj1" fmla="val -30890"/>
              <a:gd name="adj2" fmla="val 12740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62924" y="4125128"/>
            <a:ext cx="3080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  <a:latin typeface="+mn-lt"/>
              </a:rPr>
              <a:t>*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426719" y="3418651"/>
            <a:ext cx="3914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cxnSp>
        <p:nvCxnSpPr>
          <p:cNvPr id="34" name="AutoShape 34"/>
          <p:cNvCxnSpPr>
            <a:cxnSpLocks noChangeShapeType="1"/>
            <a:stCxn id="12" idx="0"/>
            <a:endCxn id="15" idx="4"/>
          </p:cNvCxnSpPr>
          <p:nvPr/>
        </p:nvCxnSpPr>
        <p:spPr bwMode="auto">
          <a:xfrm rot="16200000" flipV="1">
            <a:off x="6745889" y="2849959"/>
            <a:ext cx="853281" cy="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7196815" y="2687360"/>
            <a:ext cx="34496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R</a:t>
            </a:r>
          </a:p>
        </p:txBody>
      </p:sp>
      <p:cxnSp>
        <p:nvCxnSpPr>
          <p:cNvPr id="36" name="AutoShape 36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6868096" y="5249496"/>
            <a:ext cx="608866" cy="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123305" y="5105400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cxnSp>
        <p:nvCxnSpPr>
          <p:cNvPr id="38" name="AutoShape 42"/>
          <p:cNvCxnSpPr>
            <a:cxnSpLocks noChangeShapeType="1"/>
            <a:stCxn id="12" idx="3"/>
            <a:endCxn id="10" idx="6"/>
          </p:cNvCxnSpPr>
          <p:nvPr/>
        </p:nvCxnSpPr>
        <p:spPr bwMode="auto">
          <a:xfrm rot="5400000">
            <a:off x="4003683" y="2829600"/>
            <a:ext cx="713447" cy="445569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4389656" y="4925984"/>
            <a:ext cx="3225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*</a:t>
            </a:r>
          </a:p>
        </p:txBody>
      </p:sp>
      <p:cxnSp>
        <p:nvCxnSpPr>
          <p:cNvPr id="40" name="AutoShape 44"/>
          <p:cNvCxnSpPr>
            <a:cxnSpLocks noChangeShapeType="1"/>
            <a:stCxn id="10" idx="5"/>
            <a:endCxn id="14" idx="2"/>
          </p:cNvCxnSpPr>
          <p:nvPr/>
        </p:nvCxnSpPr>
        <p:spPr bwMode="auto">
          <a:xfrm rot="5400000" flipH="1" flipV="1">
            <a:off x="3960227" y="3770452"/>
            <a:ext cx="189184" cy="4278029"/>
          </a:xfrm>
          <a:prstGeom prst="curvedConnector4">
            <a:avLst>
              <a:gd name="adj1" fmla="val -120835"/>
              <a:gd name="adj2" fmla="val 5253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4445639" y="5587922"/>
            <a:ext cx="3273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L</a:t>
            </a:r>
          </a:p>
        </p:txBody>
      </p:sp>
      <p:cxnSp>
        <p:nvCxnSpPr>
          <p:cNvPr id="42" name="AutoShape 46"/>
          <p:cNvCxnSpPr>
            <a:cxnSpLocks noChangeShapeType="1"/>
            <a:stCxn id="12" idx="2"/>
            <a:endCxn id="11" idx="6"/>
          </p:cNvCxnSpPr>
          <p:nvPr/>
        </p:nvCxnSpPr>
        <p:spPr bwMode="auto">
          <a:xfrm rot="10800000">
            <a:off x="5569827" y="4110832"/>
            <a:ext cx="776408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614966" y="4076473"/>
            <a:ext cx="39145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cxnSp>
        <p:nvCxnSpPr>
          <p:cNvPr id="44" name="AutoShape 48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2235382" y="2174081"/>
            <a:ext cx="1369036" cy="6881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" name="Rectangle 44"/>
          <p:cNvSpPr/>
          <p:nvPr/>
        </p:nvSpPr>
        <p:spPr>
          <a:xfrm>
            <a:off x="834994" y="862290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q0</a:t>
            </a:r>
            <a:endParaRPr lang="he-IL" dirty="0"/>
          </a:p>
        </p:txBody>
      </p:sp>
      <p:sp>
        <p:nvSpPr>
          <p:cNvPr id="46" name="Rectangle 45"/>
          <p:cNvSpPr/>
          <p:nvPr/>
        </p:nvSpPr>
        <p:spPr>
          <a:xfrm>
            <a:off x="1658991" y="4334627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q4</a:t>
            </a:r>
            <a:endParaRPr lang="he-IL" dirty="0"/>
          </a:p>
        </p:txBody>
      </p:sp>
      <p:sp>
        <p:nvSpPr>
          <p:cNvPr id="47" name="Rectangle 46"/>
          <p:cNvSpPr/>
          <p:nvPr/>
        </p:nvSpPr>
        <p:spPr>
          <a:xfrm>
            <a:off x="5458831" y="6043939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q7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397195" y="132507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</a:t>
            </a:r>
            <a:endParaRPr lang="he-IL" dirty="0"/>
          </a:p>
        </p:txBody>
      </p:sp>
      <p:sp>
        <p:nvSpPr>
          <p:cNvPr id="52" name="Rectangle 51"/>
          <p:cNvSpPr/>
          <p:nvPr/>
        </p:nvSpPr>
        <p:spPr>
          <a:xfrm>
            <a:off x="3439040" y="40826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q3</a:t>
            </a:r>
            <a:endParaRPr lang="he-IL" dirty="0"/>
          </a:p>
        </p:txBody>
      </p:sp>
      <p:sp>
        <p:nvSpPr>
          <p:cNvPr id="53" name="Rectangle 52"/>
          <p:cNvSpPr/>
          <p:nvPr/>
        </p:nvSpPr>
        <p:spPr>
          <a:xfrm>
            <a:off x="6318461" y="1599684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q9</a:t>
            </a:r>
            <a:endParaRPr lang="he-IL" dirty="0"/>
          </a:p>
        </p:txBody>
      </p:sp>
      <p:sp>
        <p:nvSpPr>
          <p:cNvPr id="54" name="Rectangle 53"/>
          <p:cNvSpPr/>
          <p:nvPr/>
        </p:nvSpPr>
        <p:spPr>
          <a:xfrm>
            <a:off x="6604293" y="2982003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q6</a:t>
            </a:r>
            <a:endParaRPr lang="he-IL" dirty="0"/>
          </a:p>
        </p:txBody>
      </p:sp>
      <p:sp>
        <p:nvSpPr>
          <p:cNvPr id="55" name="Rectangle 54"/>
          <p:cNvSpPr/>
          <p:nvPr/>
        </p:nvSpPr>
        <p:spPr>
          <a:xfrm>
            <a:off x="6429173" y="5247094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q8</a:t>
            </a:r>
            <a:endParaRPr lang="he-IL" dirty="0"/>
          </a:p>
        </p:txBody>
      </p:sp>
      <p:sp>
        <p:nvSpPr>
          <p:cNvPr id="59" name="Rectangle 58"/>
          <p:cNvSpPr/>
          <p:nvPr/>
        </p:nvSpPr>
        <p:spPr>
          <a:xfrm>
            <a:off x="3478314" y="2238653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q2</a:t>
            </a:r>
            <a:endParaRPr lang="he-IL" dirty="0"/>
          </a:p>
        </p:txBody>
      </p:sp>
      <p:sp>
        <p:nvSpPr>
          <p:cNvPr id="60" name="Rectangle 59"/>
          <p:cNvSpPr/>
          <p:nvPr/>
        </p:nvSpPr>
        <p:spPr>
          <a:xfrm>
            <a:off x="3478314" y="335430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25027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Shift/reduce conflict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4648200"/>
            <a:ext cx="7772400" cy="1707360"/>
          </a:xfrm>
        </p:spPr>
        <p:txBody>
          <a:bodyPr>
            <a:noAutofit/>
          </a:bodyPr>
          <a:lstStyle/>
          <a:p>
            <a:r>
              <a:rPr lang="en-US" sz="2400" dirty="0" smtClean="0"/>
              <a:t>S </a:t>
            </a:r>
            <a:r>
              <a:rPr lang="en-US" sz="2400" dirty="0"/>
              <a:t>→ L </a:t>
            </a:r>
            <a:r>
              <a:rPr lang="el-GR" sz="2400" dirty="0">
                <a:sym typeface="Symbol"/>
              </a:rPr>
              <a:t></a:t>
            </a:r>
            <a:r>
              <a:rPr lang="en-US" sz="2400" dirty="0"/>
              <a:t> = </a:t>
            </a:r>
            <a:r>
              <a:rPr lang="en-US" sz="2400" dirty="0" smtClean="0"/>
              <a:t>R</a:t>
            </a:r>
            <a:r>
              <a:rPr lang="en-US" sz="2000" dirty="0" smtClean="0"/>
              <a:t> vs. </a:t>
            </a:r>
            <a:r>
              <a:rPr lang="en-US" sz="2400" dirty="0"/>
              <a:t>R → L </a:t>
            </a:r>
            <a:r>
              <a:rPr lang="el-GR" sz="2400" dirty="0">
                <a:sym typeface="Symbol"/>
              </a:rPr>
              <a:t></a:t>
            </a:r>
            <a:endParaRPr lang="en-US" sz="2400" dirty="0"/>
          </a:p>
          <a:p>
            <a:r>
              <a:rPr lang="en-US" sz="2400" dirty="0" smtClean="0"/>
              <a:t>FOLLOW(R) contains </a:t>
            </a:r>
            <a:r>
              <a:rPr lang="en-US" sz="2400" dirty="0" smtClean="0">
                <a:solidFill>
                  <a:srgbClr val="FFFF00"/>
                </a:solidFill>
              </a:rPr>
              <a:t>=</a:t>
            </a:r>
          </a:p>
          <a:p>
            <a:pPr lvl="1"/>
            <a:r>
              <a:rPr lang="pt-BR" sz="1800" dirty="0"/>
              <a:t>S ⇒ L </a:t>
            </a:r>
            <a:r>
              <a:rPr lang="pt-BR" sz="1800" dirty="0">
                <a:solidFill>
                  <a:srgbClr val="FFFF00"/>
                </a:solidFill>
              </a:rPr>
              <a:t>=</a:t>
            </a:r>
            <a:r>
              <a:rPr lang="pt-BR" sz="1800" dirty="0"/>
              <a:t> R ⇒ * R </a:t>
            </a:r>
            <a:r>
              <a:rPr lang="pt-BR" sz="1800" dirty="0">
                <a:solidFill>
                  <a:srgbClr val="FFFF00"/>
                </a:solidFill>
              </a:rPr>
              <a:t>=</a:t>
            </a:r>
            <a:r>
              <a:rPr lang="pt-BR" sz="1800" dirty="0"/>
              <a:t> R </a:t>
            </a:r>
            <a:endParaRPr lang="en-US" sz="1800" dirty="0" smtClean="0"/>
          </a:p>
          <a:p>
            <a:r>
              <a:rPr lang="en-US" sz="2400" dirty="0" smtClean="0"/>
              <a:t>SLR cannot resolve the conflict either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604418" y="2423319"/>
            <a:ext cx="1957388" cy="87788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=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→ L </a:t>
            </a:r>
            <a:r>
              <a:rPr lang="el-GR" sz="1800" dirty="0">
                <a:sym typeface="Symbol"/>
              </a:rPr>
              <a:t>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46235" y="3276600"/>
            <a:ext cx="1652587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→ L =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R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→</a:t>
            </a:r>
            <a:r>
              <a:rPr lang="el-GR" sz="1800" dirty="0">
                <a:sym typeface="Symbol"/>
              </a:rPr>
              <a:t> 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L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* R</a:t>
            </a:r>
          </a:p>
          <a:p>
            <a:pPr algn="l" rtl="0"/>
            <a:r>
              <a:rPr lang="en-US" sz="1800" b="0" dirty="0">
                <a:solidFill>
                  <a:schemeClr val="tx1"/>
                </a:solidFill>
                <a:latin typeface="+mn-lt"/>
              </a:rPr>
              <a:t>L → </a:t>
            </a:r>
            <a:r>
              <a:rPr lang="el-GR" sz="1800" dirty="0">
                <a:sym typeface="Symbol"/>
              </a:rPr>
              <a:t>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id</a:t>
            </a:r>
          </a:p>
        </p:txBody>
      </p:sp>
      <p:cxnSp>
        <p:nvCxnSpPr>
          <p:cNvPr id="7" name="AutoShape 25"/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5561806" y="2862262"/>
            <a:ext cx="1026445" cy="65867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999143" y="2607985"/>
            <a:ext cx="31931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  <a:latin typeface="+mn-lt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6604293" y="2982003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q6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3478314" y="2238653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q2</a:t>
            </a:r>
            <a:endParaRPr lang="he-IL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1676400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(0) S’ → S</a:t>
            </a:r>
          </a:p>
          <a:p>
            <a:r>
              <a:rPr lang="pt-BR" dirty="0"/>
              <a:t>(1) S → L </a:t>
            </a:r>
            <a:r>
              <a:rPr lang="pt-BR" dirty="0">
                <a:solidFill>
                  <a:srgbClr val="FFFF00"/>
                </a:solidFill>
              </a:rPr>
              <a:t>=</a:t>
            </a:r>
            <a:r>
              <a:rPr lang="pt-BR" dirty="0"/>
              <a:t> R</a:t>
            </a:r>
          </a:p>
          <a:p>
            <a:r>
              <a:rPr lang="pt-BR" dirty="0"/>
              <a:t>(2) S → R</a:t>
            </a:r>
          </a:p>
          <a:p>
            <a:r>
              <a:rPr lang="pt-BR" dirty="0"/>
              <a:t>(3) L → </a:t>
            </a:r>
            <a:r>
              <a:rPr lang="pt-BR" dirty="0">
                <a:solidFill>
                  <a:srgbClr val="FFFF00"/>
                </a:solidFill>
              </a:rPr>
              <a:t>*</a:t>
            </a:r>
            <a:r>
              <a:rPr lang="pt-BR" dirty="0"/>
              <a:t> R</a:t>
            </a:r>
          </a:p>
          <a:p>
            <a:r>
              <a:rPr lang="pt-BR" dirty="0"/>
              <a:t>(4) L → </a:t>
            </a:r>
            <a:r>
              <a:rPr lang="pt-BR" dirty="0">
                <a:solidFill>
                  <a:srgbClr val="FFFF00"/>
                </a:solidFill>
              </a:rPr>
              <a:t>id</a:t>
            </a:r>
          </a:p>
          <a:p>
            <a:r>
              <a:rPr lang="pt-BR" dirty="0"/>
              <a:t>(5) R →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LR(1) Grammars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SLR: a </a:t>
            </a:r>
            <a:r>
              <a:rPr lang="en-US" dirty="0"/>
              <a:t>reduce item N</a:t>
            </a:r>
            <a:r>
              <a:rPr lang="el-GR" dirty="0">
                <a:sym typeface="Math C"/>
              </a:rPr>
              <a:t>  </a:t>
            </a:r>
            <a:r>
              <a:rPr lang="el-GR" dirty="0"/>
              <a:t>α</a:t>
            </a:r>
            <a:r>
              <a:rPr lang="el-GR" dirty="0">
                <a:sym typeface="Symbol"/>
              </a:rPr>
              <a:t></a:t>
            </a:r>
            <a:r>
              <a:rPr lang="en-US" dirty="0">
                <a:sym typeface="Symbol"/>
              </a:rPr>
              <a:t> is applicable only when the look-ahead is in FOLLOW(N)</a:t>
            </a:r>
          </a:p>
          <a:p>
            <a:r>
              <a:rPr lang="en-US" dirty="0" smtClean="0"/>
              <a:t>But </a:t>
            </a:r>
            <a:r>
              <a:rPr lang="en-US" dirty="0">
                <a:sym typeface="Symbol"/>
              </a:rPr>
              <a:t>FOLLOW(N</a:t>
            </a:r>
            <a:r>
              <a:rPr lang="en-US" dirty="0" smtClean="0">
                <a:sym typeface="Symbol"/>
              </a:rPr>
              <a:t>) merges look-ahead for all alternatives for N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LR(1) keeps look-ahead with each LR item</a:t>
            </a:r>
          </a:p>
          <a:p>
            <a:r>
              <a:rPr lang="en-US" dirty="0" smtClean="0"/>
              <a:t>Idea: a more refined notion of follows computed per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LR(1) Item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LR(1) item is a pair </a:t>
            </a:r>
          </a:p>
          <a:p>
            <a:pPr lvl="1"/>
            <a:r>
              <a:rPr lang="en-US" dirty="0" smtClean="0"/>
              <a:t>LR(0) item</a:t>
            </a:r>
          </a:p>
          <a:p>
            <a:pPr lvl="1"/>
            <a:r>
              <a:rPr lang="en-US" dirty="0" smtClean="0"/>
              <a:t>Look-ahead token</a:t>
            </a:r>
          </a:p>
          <a:p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We matched the part left of the dot, looking to match the part on the right of the dot, </a:t>
            </a:r>
            <a:r>
              <a:rPr lang="en-US" dirty="0" smtClean="0">
                <a:solidFill>
                  <a:srgbClr val="FFFF00"/>
                </a:solidFill>
              </a:rPr>
              <a:t>followed by the look-ahead token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The production L </a:t>
            </a:r>
            <a:r>
              <a:rPr lang="en-US" dirty="0" smtClean="0">
                <a:sym typeface="Math C"/>
              </a:rPr>
              <a:t> id yields the following LR(1) items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410200" y="4267200"/>
            <a:ext cx="1905000" cy="2438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[L → ● id, *]</a:t>
            </a:r>
          </a:p>
          <a:p>
            <a:r>
              <a:rPr lang="en-US" dirty="0"/>
              <a:t>[L → ● id, =]</a:t>
            </a:r>
          </a:p>
          <a:p>
            <a:r>
              <a:rPr lang="en-US" dirty="0"/>
              <a:t>[L → ● id, id]</a:t>
            </a:r>
          </a:p>
          <a:p>
            <a:r>
              <a:rPr lang="en-US" dirty="0"/>
              <a:t>[L → ● id, $]</a:t>
            </a:r>
          </a:p>
          <a:p>
            <a:r>
              <a:rPr lang="en-US" dirty="0"/>
              <a:t>[L → id ●, *]</a:t>
            </a:r>
          </a:p>
          <a:p>
            <a:r>
              <a:rPr lang="en-US" dirty="0"/>
              <a:t>[L → id ●, =]</a:t>
            </a:r>
          </a:p>
          <a:p>
            <a:r>
              <a:rPr lang="en-US" dirty="0"/>
              <a:t>[L → id ●, id]</a:t>
            </a:r>
          </a:p>
          <a:p>
            <a:r>
              <a:rPr lang="en-US" dirty="0"/>
              <a:t>[L → id ●, $]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0200" y="4343400"/>
            <a:ext cx="1752600" cy="2133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(0) S’ → S</a:t>
            </a:r>
          </a:p>
          <a:p>
            <a:r>
              <a:rPr lang="pt-BR" dirty="0"/>
              <a:t>(1) S → L </a:t>
            </a:r>
            <a:r>
              <a:rPr lang="pt-BR" dirty="0">
                <a:solidFill>
                  <a:srgbClr val="FFFF00"/>
                </a:solidFill>
              </a:rPr>
              <a:t>=</a:t>
            </a:r>
            <a:r>
              <a:rPr lang="pt-BR" dirty="0"/>
              <a:t> R</a:t>
            </a:r>
          </a:p>
          <a:p>
            <a:r>
              <a:rPr lang="pt-BR" dirty="0"/>
              <a:t>(2) S → R</a:t>
            </a:r>
          </a:p>
          <a:p>
            <a:r>
              <a:rPr lang="pt-BR" dirty="0"/>
              <a:t>(3) L → </a:t>
            </a:r>
            <a:r>
              <a:rPr lang="pt-BR" dirty="0">
                <a:solidFill>
                  <a:srgbClr val="FFFF00"/>
                </a:solidFill>
              </a:rPr>
              <a:t>*</a:t>
            </a:r>
            <a:r>
              <a:rPr lang="pt-BR" dirty="0"/>
              <a:t> R</a:t>
            </a:r>
          </a:p>
          <a:p>
            <a:r>
              <a:rPr lang="pt-BR" dirty="0"/>
              <a:t>(4) L → </a:t>
            </a:r>
            <a:r>
              <a:rPr lang="pt-BR" dirty="0">
                <a:solidFill>
                  <a:srgbClr val="FFFF00"/>
                </a:solidFill>
              </a:rPr>
              <a:t>id</a:t>
            </a:r>
          </a:p>
          <a:p>
            <a:r>
              <a:rPr lang="pt-BR" dirty="0"/>
              <a:t>(5) R → 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00200" y="5690937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-closure for LR(1)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</a:t>
            </a:r>
            <a:r>
              <a:rPr lang="en-US" dirty="0"/>
              <a:t>[A → </a:t>
            </a:r>
            <a:r>
              <a:rPr lang="el-GR" dirty="0"/>
              <a:t>α ● </a:t>
            </a:r>
            <a:r>
              <a:rPr lang="en-US" dirty="0"/>
              <a:t>B</a:t>
            </a:r>
            <a:r>
              <a:rPr lang="el-GR" dirty="0"/>
              <a:t>β , </a:t>
            </a:r>
            <a:r>
              <a:rPr lang="en-US" dirty="0"/>
              <a:t>c</a:t>
            </a:r>
            <a:r>
              <a:rPr lang="en-US" dirty="0" smtClean="0"/>
              <a:t>] in S </a:t>
            </a:r>
          </a:p>
          <a:p>
            <a:pPr lvl="1"/>
            <a:r>
              <a:rPr lang="en-US" dirty="0" smtClean="0"/>
              <a:t>for every </a:t>
            </a:r>
            <a:r>
              <a:rPr lang="en-US" dirty="0"/>
              <a:t>production B→</a:t>
            </a:r>
            <a:r>
              <a:rPr lang="el-GR" dirty="0"/>
              <a:t>δ </a:t>
            </a:r>
            <a:r>
              <a:rPr lang="en-US" dirty="0" smtClean="0"/>
              <a:t>and every token </a:t>
            </a:r>
            <a:r>
              <a:rPr lang="en-US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 in the grammar such </a:t>
            </a:r>
            <a:r>
              <a:rPr lang="en-US" dirty="0"/>
              <a:t>that b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/>
              <a:t>FIRST(</a:t>
            </a:r>
            <a:r>
              <a:rPr lang="el-GR" dirty="0"/>
              <a:t>β</a:t>
            </a:r>
            <a:r>
              <a:rPr lang="en-US" dirty="0"/>
              <a:t>c) </a:t>
            </a:r>
          </a:p>
          <a:p>
            <a:pPr lvl="1"/>
            <a:r>
              <a:rPr lang="en-US" dirty="0" smtClean="0"/>
              <a:t>Add [B </a:t>
            </a:r>
            <a:r>
              <a:rPr lang="en-US" dirty="0"/>
              <a:t>→ ● </a:t>
            </a:r>
            <a:r>
              <a:rPr lang="el-GR" dirty="0"/>
              <a:t>δ , </a:t>
            </a:r>
            <a:r>
              <a:rPr lang="en-US" dirty="0" smtClean="0"/>
              <a:t>b] to 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schemeClr val="tx1"/>
                </a:solidFill>
              </a:rPr>
              <a:pPr/>
              <a:t>57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06376" y="324643"/>
            <a:ext cx="2215610" cy="2947439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S’ → ∙ S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(S → ∙ L =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(S →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=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=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 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 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340769" y="1525588"/>
            <a:ext cx="1612231" cy="557212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S’ → S ∙ , $)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95600" y="2483644"/>
            <a:ext cx="2253849" cy="87630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∙ =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L ∙ , $)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035969" y="272256"/>
            <a:ext cx="1612231" cy="565944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R ∙ , $)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5644" y="3733800"/>
            <a:ext cx="1997075" cy="298370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* ∙ R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=)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*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  <a:p>
            <a:pPr algn="l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654969" y="3679032"/>
            <a:ext cx="1612231" cy="877887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id ∙ , $)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(L → id ∙ , =)</a:t>
            </a: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356320" y="3384842"/>
            <a:ext cx="2247900" cy="1668462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=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667000" y="5675897"/>
            <a:ext cx="1764631" cy="99615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* R ∙ , =)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(L → * R ∙ , $)</a:t>
            </a: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572000" y="5428456"/>
            <a:ext cx="1520279" cy="896144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R → L ∙ , =)</a:t>
            </a:r>
          </a:p>
          <a:p>
            <a:pPr algn="ctr" rtl="0"/>
            <a:r>
              <a:rPr lang="en-US" sz="1800" dirty="0">
                <a:solidFill>
                  <a:schemeClr val="tx1"/>
                </a:solidFill>
              </a:rPr>
              <a:t>(R → L ∙ , $)</a:t>
            </a:r>
          </a:p>
          <a:p>
            <a:pPr algn="ctr" rtl="0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908798" y="809459"/>
            <a:ext cx="1957388" cy="590458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= R ∙ , $)</a:t>
            </a:r>
          </a:p>
        </p:txBody>
      </p:sp>
      <p:cxnSp>
        <p:nvCxnSpPr>
          <p:cNvPr id="16" name="AutoShape 15"/>
          <p:cNvCxnSpPr>
            <a:cxnSpLocks noChangeShapeType="1"/>
            <a:stCxn id="6" idx="6"/>
            <a:endCxn id="7" idx="2"/>
          </p:cNvCxnSpPr>
          <p:nvPr/>
        </p:nvCxnSpPr>
        <p:spPr bwMode="auto">
          <a:xfrm>
            <a:off x="2421986" y="1798363"/>
            <a:ext cx="918783" cy="58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6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2421986" y="1798363"/>
            <a:ext cx="473614" cy="11234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7"/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2421986" y="555228"/>
            <a:ext cx="613983" cy="12431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8"/>
          <p:cNvCxnSpPr>
            <a:cxnSpLocks noChangeShapeType="1"/>
            <a:stCxn id="6" idx="5"/>
            <a:endCxn id="11" idx="1"/>
          </p:cNvCxnSpPr>
          <p:nvPr/>
        </p:nvCxnSpPr>
        <p:spPr bwMode="auto">
          <a:xfrm rot="16200000" flipH="1">
            <a:off x="2010718" y="2927239"/>
            <a:ext cx="967156" cy="79355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9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1083322" y="3502940"/>
            <a:ext cx="461718" cy="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785646" y="1434862"/>
            <a:ext cx="33855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667000" y="2137373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451729" y="857889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48517" y="3622930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378154" y="3195399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*</a:t>
            </a:r>
          </a:p>
        </p:txBody>
      </p:sp>
      <p:cxnSp>
        <p:nvCxnSpPr>
          <p:cNvPr id="26" name="AutoShape 25"/>
          <p:cNvCxnSpPr>
            <a:cxnSpLocks noChangeShapeType="1"/>
            <a:stCxn id="8" idx="6"/>
            <a:endCxn id="12" idx="0"/>
          </p:cNvCxnSpPr>
          <p:nvPr/>
        </p:nvCxnSpPr>
        <p:spPr bwMode="auto">
          <a:xfrm>
            <a:off x="5149449" y="2921794"/>
            <a:ext cx="330821" cy="4630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138383" y="2665805"/>
            <a:ext cx="3193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=</a:t>
            </a:r>
          </a:p>
        </p:txBody>
      </p:sp>
      <p:cxnSp>
        <p:nvCxnSpPr>
          <p:cNvPr id="28" name="AutoShape 28"/>
          <p:cNvCxnSpPr>
            <a:cxnSpLocks noChangeShapeType="1"/>
            <a:stCxn id="10" idx="7"/>
            <a:endCxn id="11" idx="2"/>
          </p:cNvCxnSpPr>
          <p:nvPr/>
        </p:nvCxnSpPr>
        <p:spPr bwMode="auto">
          <a:xfrm rot="5400000" flipH="1" flipV="1">
            <a:off x="2311222" y="3827008"/>
            <a:ext cx="52778" cy="634715"/>
          </a:xfrm>
          <a:prstGeom prst="curvedConnector4">
            <a:avLst>
              <a:gd name="adj1" fmla="val 433135"/>
              <a:gd name="adj2" fmla="val 7303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29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2312719" y="5225653"/>
            <a:ext cx="354281" cy="9483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459203" y="542845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1" name="AutoShape 31"/>
          <p:cNvCxnSpPr>
            <a:cxnSpLocks noChangeShapeType="1"/>
            <a:stCxn id="10" idx="2"/>
            <a:endCxn id="10" idx="1"/>
          </p:cNvCxnSpPr>
          <p:nvPr/>
        </p:nvCxnSpPr>
        <p:spPr bwMode="auto">
          <a:xfrm rot="10800000" flipH="1">
            <a:off x="315643" y="4170755"/>
            <a:ext cx="292465" cy="1054899"/>
          </a:xfrm>
          <a:prstGeom prst="curvedConnector4">
            <a:avLst>
              <a:gd name="adj1" fmla="val -78163"/>
              <a:gd name="adj2" fmla="val 16309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87441" y="3175278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375534" y="2941353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  <p:cxnSp>
        <p:nvCxnSpPr>
          <p:cNvPr id="34" name="AutoShape 34"/>
          <p:cNvCxnSpPr>
            <a:cxnSpLocks noChangeShapeType="1"/>
            <a:stCxn id="12" idx="0"/>
            <a:endCxn id="15" idx="4"/>
          </p:cNvCxnSpPr>
          <p:nvPr/>
        </p:nvCxnSpPr>
        <p:spPr bwMode="auto">
          <a:xfrm rot="5400000" flipH="1" flipV="1">
            <a:off x="4691419" y="2188769"/>
            <a:ext cx="1984925" cy="40722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536114" y="1632896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6" name="AutoShape 36"/>
          <p:cNvCxnSpPr>
            <a:cxnSpLocks noChangeShapeType="1"/>
            <a:stCxn id="12" idx="6"/>
            <a:endCxn id="101" idx="3"/>
          </p:cNvCxnSpPr>
          <p:nvPr/>
        </p:nvCxnSpPr>
        <p:spPr bwMode="auto">
          <a:xfrm flipV="1">
            <a:off x="6604220" y="3110155"/>
            <a:ext cx="627272" cy="110891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810017" y="3384843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L</a:t>
            </a:r>
          </a:p>
        </p:txBody>
      </p:sp>
      <p:cxnSp>
        <p:nvCxnSpPr>
          <p:cNvPr id="38" name="AutoShape 42"/>
          <p:cNvCxnSpPr>
            <a:cxnSpLocks noChangeShapeType="1"/>
            <a:stCxn id="12" idx="7"/>
            <a:endCxn id="100" idx="3"/>
          </p:cNvCxnSpPr>
          <p:nvPr/>
        </p:nvCxnSpPr>
        <p:spPr bwMode="auto">
          <a:xfrm rot="5400000" flipH="1" flipV="1">
            <a:off x="5653034" y="1937206"/>
            <a:ext cx="2313966" cy="10699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6862994" y="4170755"/>
            <a:ext cx="27443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*</a:t>
            </a:r>
          </a:p>
        </p:txBody>
      </p:sp>
      <p:cxnSp>
        <p:nvCxnSpPr>
          <p:cNvPr id="40" name="AutoShape 44"/>
          <p:cNvCxnSpPr>
            <a:cxnSpLocks noChangeShapeType="1"/>
            <a:stCxn id="10" idx="6"/>
            <a:endCxn id="14" idx="1"/>
          </p:cNvCxnSpPr>
          <p:nvPr/>
        </p:nvCxnSpPr>
        <p:spPr bwMode="auto">
          <a:xfrm>
            <a:off x="2312719" y="5225653"/>
            <a:ext cx="2481921" cy="33404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3420979" y="4936999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>
            <a:off x="6980810" y="1599429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  <p:cxnSp>
        <p:nvCxnSpPr>
          <p:cNvPr id="45" name="AutoShape 42"/>
          <p:cNvCxnSpPr>
            <a:cxnSpLocks noChangeShapeType="1"/>
            <a:stCxn id="12" idx="6"/>
            <a:endCxn id="99" idx="2"/>
          </p:cNvCxnSpPr>
          <p:nvPr/>
        </p:nvCxnSpPr>
        <p:spPr bwMode="auto">
          <a:xfrm>
            <a:off x="6604220" y="4219073"/>
            <a:ext cx="550559" cy="35689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7" name="Rectangle 46"/>
          <p:cNvSpPr/>
          <p:nvPr/>
        </p:nvSpPr>
        <p:spPr>
          <a:xfrm>
            <a:off x="381000" y="22415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q0</a:t>
            </a:r>
            <a:endParaRPr lang="he-IL" dirty="0"/>
          </a:p>
        </p:txBody>
      </p:sp>
      <p:sp>
        <p:nvSpPr>
          <p:cNvPr id="48" name="Rectangle 47"/>
          <p:cNvSpPr/>
          <p:nvPr/>
        </p:nvSpPr>
        <p:spPr>
          <a:xfrm>
            <a:off x="662050" y="3489759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q4</a:t>
            </a:r>
            <a:endParaRPr lang="he-IL" dirty="0"/>
          </a:p>
        </p:txBody>
      </p:sp>
      <p:sp>
        <p:nvSpPr>
          <p:cNvPr id="55" name="Rectangle 54"/>
          <p:cNvSpPr/>
          <p:nvPr/>
        </p:nvSpPr>
        <p:spPr>
          <a:xfrm>
            <a:off x="2459251" y="35647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q5</a:t>
            </a:r>
            <a:endParaRPr lang="he-IL" dirty="0"/>
          </a:p>
        </p:txBody>
      </p:sp>
      <p:sp>
        <p:nvSpPr>
          <p:cNvPr id="56" name="Rectangle 55"/>
          <p:cNvSpPr/>
          <p:nvPr/>
        </p:nvSpPr>
        <p:spPr>
          <a:xfrm>
            <a:off x="2814592" y="5428456"/>
            <a:ext cx="404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q7</a:t>
            </a:r>
            <a:endParaRPr lang="he-IL" dirty="0"/>
          </a:p>
        </p:txBody>
      </p:sp>
      <p:sp>
        <p:nvSpPr>
          <p:cNvPr id="57" name="Rectangle 56"/>
          <p:cNvSpPr/>
          <p:nvPr/>
        </p:nvSpPr>
        <p:spPr>
          <a:xfrm>
            <a:off x="4251158" y="340277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q6</a:t>
            </a:r>
            <a:endParaRPr lang="he-IL" dirty="0"/>
          </a:p>
        </p:txBody>
      </p:sp>
      <p:sp>
        <p:nvSpPr>
          <p:cNvPr id="58" name="Rectangle 57"/>
          <p:cNvSpPr/>
          <p:nvPr/>
        </p:nvSpPr>
        <p:spPr>
          <a:xfrm>
            <a:off x="4800600" y="60960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q9</a:t>
            </a:r>
            <a:endParaRPr lang="he-IL" dirty="0"/>
          </a:p>
        </p:txBody>
      </p:sp>
      <p:sp>
        <p:nvSpPr>
          <p:cNvPr id="59" name="Rectangle 58"/>
          <p:cNvSpPr/>
          <p:nvPr/>
        </p:nvSpPr>
        <p:spPr>
          <a:xfrm>
            <a:off x="2971800" y="8759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q3</a:t>
            </a:r>
            <a:endParaRPr lang="he-IL" dirty="0"/>
          </a:p>
        </p:txBody>
      </p:sp>
      <p:sp>
        <p:nvSpPr>
          <p:cNvPr id="61" name="Rectangle 60"/>
          <p:cNvSpPr/>
          <p:nvPr/>
        </p:nvSpPr>
        <p:spPr>
          <a:xfrm>
            <a:off x="3276600" y="129540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</a:t>
            </a:r>
            <a:endParaRPr lang="he-IL" dirty="0"/>
          </a:p>
        </p:txBody>
      </p:sp>
      <p:sp>
        <p:nvSpPr>
          <p:cNvPr id="63" name="Rectangle 62"/>
          <p:cNvSpPr/>
          <p:nvPr/>
        </p:nvSpPr>
        <p:spPr>
          <a:xfrm>
            <a:off x="2971800" y="230290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q2</a:t>
            </a:r>
            <a:endParaRPr lang="he-IL" dirty="0"/>
          </a:p>
        </p:txBody>
      </p:sp>
      <p:sp>
        <p:nvSpPr>
          <p:cNvPr id="92" name="Rectangle 91"/>
          <p:cNvSpPr/>
          <p:nvPr/>
        </p:nvSpPr>
        <p:spPr>
          <a:xfrm>
            <a:off x="4626667" y="5141714"/>
            <a:ext cx="4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q8</a:t>
            </a:r>
            <a:endParaRPr lang="he-IL" dirty="0"/>
          </a:p>
        </p:txBody>
      </p:sp>
      <p:sp>
        <p:nvSpPr>
          <p:cNvPr id="99" name="Oval 98"/>
          <p:cNvSpPr>
            <a:spLocks noChangeArrowheads="1"/>
          </p:cNvSpPr>
          <p:nvPr/>
        </p:nvSpPr>
        <p:spPr bwMode="auto">
          <a:xfrm>
            <a:off x="7154779" y="3741737"/>
            <a:ext cx="1933575" cy="1668463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*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</p:txBody>
      </p:sp>
      <p:sp>
        <p:nvSpPr>
          <p:cNvPr id="100" name="Oval 99"/>
          <p:cNvSpPr>
            <a:spLocks noChangeArrowheads="1"/>
          </p:cNvSpPr>
          <p:nvPr/>
        </p:nvSpPr>
        <p:spPr bwMode="auto">
          <a:xfrm>
            <a:off x="7088649" y="821551"/>
            <a:ext cx="1750551" cy="578366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L → id ∙ , $)</a:t>
            </a:r>
          </a:p>
        </p:txBody>
      </p:sp>
      <p:sp>
        <p:nvSpPr>
          <p:cNvPr id="101" name="Oval 100"/>
          <p:cNvSpPr>
            <a:spLocks noChangeArrowheads="1"/>
          </p:cNvSpPr>
          <p:nvPr/>
        </p:nvSpPr>
        <p:spPr bwMode="auto">
          <a:xfrm>
            <a:off x="7010400" y="2584172"/>
            <a:ext cx="1509712" cy="616228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R → L ∙ , $)</a:t>
            </a:r>
          </a:p>
        </p:txBody>
      </p:sp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6589193" y="5930900"/>
            <a:ext cx="1957387" cy="62230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rtl="0"/>
            <a:r>
              <a:rPr lang="en-US" sz="1800" dirty="0" smtClean="0">
                <a:solidFill>
                  <a:schemeClr val="tx1"/>
                </a:solidFill>
              </a:rPr>
              <a:t>(L → * R ∙ , $)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00211" y="593487"/>
            <a:ext cx="51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q11</a:t>
            </a:r>
            <a:endParaRPr lang="he-IL" dirty="0"/>
          </a:p>
        </p:txBody>
      </p:sp>
      <p:cxnSp>
        <p:nvCxnSpPr>
          <p:cNvPr id="116" name="AutoShape 42"/>
          <p:cNvCxnSpPr>
            <a:cxnSpLocks noChangeShapeType="1"/>
            <a:stCxn id="99" idx="7"/>
            <a:endCxn id="100" idx="5"/>
          </p:cNvCxnSpPr>
          <p:nvPr/>
        </p:nvCxnSpPr>
        <p:spPr bwMode="auto">
          <a:xfrm rot="16200000" flipV="1">
            <a:off x="7358583" y="2539473"/>
            <a:ext cx="2670861" cy="222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9" name="Rectangle 128"/>
          <p:cNvSpPr/>
          <p:nvPr/>
        </p:nvSpPr>
        <p:spPr>
          <a:xfrm>
            <a:off x="7012176" y="2318266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q12</a:t>
            </a:r>
            <a:endParaRPr lang="he-IL" dirty="0"/>
          </a:p>
        </p:txBody>
      </p:sp>
      <p:sp>
        <p:nvSpPr>
          <p:cNvPr id="136" name="Rectangle 135"/>
          <p:cNvSpPr/>
          <p:nvPr/>
        </p:nvSpPr>
        <p:spPr>
          <a:xfrm>
            <a:off x="7782250" y="3368437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q10</a:t>
            </a:r>
          </a:p>
        </p:txBody>
      </p:sp>
      <p:cxnSp>
        <p:nvCxnSpPr>
          <p:cNvPr id="141" name="AutoShape 42"/>
          <p:cNvCxnSpPr>
            <a:cxnSpLocks noChangeShapeType="1"/>
            <a:stCxn id="99" idx="4"/>
            <a:endCxn id="102" idx="0"/>
          </p:cNvCxnSpPr>
          <p:nvPr/>
        </p:nvCxnSpPr>
        <p:spPr bwMode="auto">
          <a:xfrm rot="5400000">
            <a:off x="7584377" y="5393710"/>
            <a:ext cx="520700" cy="55368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4" name="Text Box 35"/>
          <p:cNvSpPr txBox="1">
            <a:spLocks noChangeArrowheads="1"/>
          </p:cNvSpPr>
          <p:nvPr/>
        </p:nvSpPr>
        <p:spPr bwMode="auto">
          <a:xfrm>
            <a:off x="7870415" y="5544052"/>
            <a:ext cx="3513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" name="Rectangle 2"/>
          <p:cNvSpPr/>
          <p:nvPr/>
        </p:nvSpPr>
        <p:spPr>
          <a:xfrm>
            <a:off x="6928731" y="5613122"/>
            <a:ext cx="50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q13</a:t>
            </a: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8309959" y="1713468"/>
            <a:ext cx="3642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id</a:t>
            </a:r>
          </a:p>
        </p:txBody>
      </p:sp>
    </p:spTree>
    <p:extLst>
      <p:ext uri="{BB962C8B-B14F-4D97-AF65-F5344CB8AC3E}">
        <p14:creationId xmlns:p14="http://schemas.microsoft.com/office/powerpoint/2010/main" val="129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conflict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14400" y="5562600"/>
            <a:ext cx="7772400" cy="792960"/>
          </a:xfrm>
        </p:spPr>
        <p:txBody>
          <a:bodyPr/>
          <a:lstStyle/>
          <a:p>
            <a:r>
              <a:rPr lang="en-US" dirty="0" smtClean="0"/>
              <a:t>Is there a conflict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133600" y="2483644"/>
            <a:ext cx="2253849" cy="876300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∙ =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L ∙ , $)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56320" y="3384842"/>
            <a:ext cx="2247900" cy="1668462"/>
          </a:xfrm>
          <a:prstGeom prst="ellipse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/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</a:rPr>
              <a:t>S → L = ∙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(R → ∙ L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* R , $)</a:t>
            </a:r>
          </a:p>
          <a:p>
            <a:pPr algn="l" rtl="0"/>
            <a:r>
              <a:rPr lang="en-US" sz="1800" dirty="0">
                <a:solidFill>
                  <a:schemeClr val="tx1"/>
                </a:solidFill>
              </a:rPr>
              <a:t>(L → ∙ id , $)</a:t>
            </a:r>
          </a:p>
        </p:txBody>
      </p:sp>
      <p:cxnSp>
        <p:nvCxnSpPr>
          <p:cNvPr id="7" name="AutoShape 25"/>
          <p:cNvCxnSpPr>
            <a:cxnSpLocks noChangeShapeType="1"/>
            <a:stCxn id="5" idx="6"/>
            <a:endCxn id="6" idx="0"/>
          </p:cNvCxnSpPr>
          <p:nvPr/>
        </p:nvCxnSpPr>
        <p:spPr bwMode="auto">
          <a:xfrm>
            <a:off x="4387449" y="2921794"/>
            <a:ext cx="1092821" cy="46304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689910" y="2672233"/>
            <a:ext cx="31931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1158" y="3402774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q6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2209800" y="2302901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24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LALR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LR tables have large number of entries</a:t>
            </a:r>
          </a:p>
          <a:p>
            <a:r>
              <a:rPr lang="en-US" dirty="0" smtClean="0"/>
              <a:t>Often don’t need such refined observation (and cost)</a:t>
            </a:r>
          </a:p>
          <a:p>
            <a:r>
              <a:rPr lang="en-US" dirty="0" smtClean="0"/>
              <a:t>LALR idea: find states with the same LR(0) component and merge their look-ahead component as long as there are no conflicts</a:t>
            </a:r>
          </a:p>
          <a:p>
            <a:r>
              <a:rPr lang="en-US" dirty="0" smtClean="0"/>
              <a:t>LALR not as powerful as LR(1)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7997" y="4239659"/>
            <a:ext cx="1431802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Regular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636657" y="3504109"/>
            <a:ext cx="1794479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7997" y="3782459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Context free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162296" y="2791859"/>
            <a:ext cx="2743200" cy="2541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75144" y="3020459"/>
            <a:ext cx="191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Context sensitive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362200" y="1828800"/>
            <a:ext cx="4343400" cy="37528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81395" y="2163200"/>
            <a:ext cx="25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Recursively enumerable</a:t>
            </a:r>
            <a:endParaRPr lang="en-US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6096000" y="5332909"/>
            <a:ext cx="1066800" cy="534491"/>
          </a:xfrm>
          <a:prstGeom prst="wedgeRectCallout">
            <a:avLst>
              <a:gd name="adj1" fmla="val -159912"/>
              <a:gd name="adj2" fmla="val -160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Finite-state automaton</a:t>
            </a:r>
            <a:endParaRPr lang="en-US" sz="1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6670334" y="4380410"/>
            <a:ext cx="1635466" cy="697450"/>
          </a:xfrm>
          <a:prstGeom prst="wedgeRectCallout">
            <a:avLst>
              <a:gd name="adj1" fmla="val -144658"/>
              <a:gd name="adj2" fmla="val -93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Non-deterministic pushdown automaton</a:t>
            </a:r>
            <a:endParaRPr lang="en-US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726734" y="2532532"/>
            <a:ext cx="1635466" cy="697450"/>
          </a:xfrm>
          <a:prstGeom prst="wedgeRectCallout">
            <a:avLst>
              <a:gd name="adj1" fmla="val 129813"/>
              <a:gd name="adj2" fmla="val 66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Linear-bounded non-deterministic Turing machine</a:t>
            </a:r>
            <a:endParaRPr lang="en-US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726734" y="1480075"/>
            <a:ext cx="1635466" cy="697450"/>
          </a:xfrm>
          <a:prstGeom prst="wedgeRectCallout">
            <a:avLst>
              <a:gd name="adj1" fmla="val 101626"/>
              <a:gd name="adj2" fmla="val 75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Turing machine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5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up</a:t>
            </a:r>
          </a:p>
          <a:p>
            <a:pPr lvl="1"/>
            <a:r>
              <a:rPr lang="en-US" dirty="0" smtClean="0"/>
              <a:t>LR Items</a:t>
            </a:r>
          </a:p>
          <a:p>
            <a:pPr lvl="1"/>
            <a:r>
              <a:rPr lang="en-US" dirty="0" smtClean="0"/>
              <a:t>LR parsing with pushdown automata</a:t>
            </a:r>
          </a:p>
          <a:p>
            <a:pPr lvl="1"/>
            <a:r>
              <a:rPr lang="en-US" dirty="0" smtClean="0"/>
              <a:t>LR(0), SLR, LR(1) – different kinds of LR items, same basic algorithm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58411"/>
              </p:ext>
            </p:extLst>
          </p:nvPr>
        </p:nvGraphicFramePr>
        <p:xfrm>
          <a:off x="2362200" y="2133600"/>
          <a:ext cx="4273234" cy="407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38493"/>
                <a:gridCol w="457518"/>
                <a:gridCol w="392430"/>
                <a:gridCol w="387668"/>
                <a:gridCol w="405130"/>
                <a:gridCol w="401955"/>
                <a:gridCol w="403542"/>
                <a:gridCol w="405130"/>
                <a:gridCol w="7813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(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shift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q2</a:t>
                      </a:r>
                      <a:endParaRPr lang="en-US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Z</a:t>
                      </a:r>
                      <a:r>
                        <a:rPr lang="en-US" sz="1400" dirty="0" smtClean="0">
                          <a:sym typeface="Math C"/>
                        </a:rPr>
                        <a:t>E$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q4</a:t>
                      </a:r>
                      <a:endParaRPr lang="en-US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r>
                        <a:rPr lang="en-US" sz="1400" dirty="0" smtClean="0">
                          <a:sym typeface="Math C"/>
                        </a:rPr>
                        <a:t>E+T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</a:t>
                      </a:r>
                      <a:r>
                        <a:rPr lang="en-US" sz="1400" dirty="0" err="1" smtClean="0">
                          <a:sym typeface="Math C"/>
                        </a:rPr>
                        <a:t>i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r>
                        <a:rPr lang="en-US" sz="1400" dirty="0" smtClean="0">
                          <a:sym typeface="Math C"/>
                        </a:rPr>
                        <a:t>T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shift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q9</a:t>
                      </a:r>
                      <a:endParaRPr lang="en-US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</a:t>
                      </a:r>
                      <a:r>
                        <a:rPr lang="en-US" sz="1400" dirty="0" smtClean="0">
                          <a:sym typeface="Math C"/>
                        </a:rPr>
                        <a:t>E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F47A3-43EF-437D-8073-220AE27C99E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87429" name="Oval 5"/>
          <p:cNvSpPr>
            <a:spLocks noChangeArrowheads="1"/>
          </p:cNvSpPr>
          <p:nvPr/>
        </p:nvSpPr>
        <p:spPr bwMode="auto">
          <a:xfrm>
            <a:off x="76200" y="1189038"/>
            <a:ext cx="8991600" cy="52879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 anchorCtr="1"/>
          <a:lstStyle/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487430" name="Text Box 6"/>
          <p:cNvSpPr txBox="1">
            <a:spLocks noChangeArrowheads="1"/>
          </p:cNvSpPr>
          <p:nvPr/>
        </p:nvSpPr>
        <p:spPr bwMode="auto">
          <a:xfrm>
            <a:off x="2851150" y="1528763"/>
            <a:ext cx="377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Non-ambiguous CFG</a:t>
            </a:r>
          </a:p>
        </p:txBody>
      </p:sp>
      <p:sp>
        <p:nvSpPr>
          <p:cNvPr id="487431" name="AutoShape 7"/>
          <p:cNvSpPr>
            <a:spLocks noChangeArrowheads="1"/>
          </p:cNvSpPr>
          <p:nvPr/>
        </p:nvSpPr>
        <p:spPr bwMode="auto">
          <a:xfrm>
            <a:off x="914400" y="2046288"/>
            <a:ext cx="7224713" cy="35956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2" name="Text Box 8"/>
          <p:cNvSpPr txBox="1">
            <a:spLocks noChangeArrowheads="1"/>
          </p:cNvSpPr>
          <p:nvPr/>
        </p:nvSpPr>
        <p:spPr bwMode="auto">
          <a:xfrm>
            <a:off x="1357313" y="203676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CLR(1)</a:t>
            </a:r>
          </a:p>
        </p:txBody>
      </p:sp>
      <p:sp>
        <p:nvSpPr>
          <p:cNvPr id="487433" name="AutoShape 9"/>
          <p:cNvSpPr>
            <a:spLocks noChangeArrowheads="1"/>
          </p:cNvSpPr>
          <p:nvPr/>
        </p:nvSpPr>
        <p:spPr bwMode="auto">
          <a:xfrm>
            <a:off x="1206500" y="2563813"/>
            <a:ext cx="6659563" cy="27003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4" name="Text Box 10"/>
          <p:cNvSpPr txBox="1">
            <a:spLocks noChangeArrowheads="1"/>
          </p:cNvSpPr>
          <p:nvPr/>
        </p:nvSpPr>
        <p:spPr bwMode="auto">
          <a:xfrm>
            <a:off x="1370013" y="25638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LALR(1)</a:t>
            </a:r>
          </a:p>
        </p:txBody>
      </p:sp>
      <p:sp>
        <p:nvSpPr>
          <p:cNvPr id="487435" name="AutoShape 11"/>
          <p:cNvSpPr>
            <a:spLocks noChangeArrowheads="1"/>
          </p:cNvSpPr>
          <p:nvPr/>
        </p:nvSpPr>
        <p:spPr bwMode="auto">
          <a:xfrm>
            <a:off x="2486025" y="3432175"/>
            <a:ext cx="3948113" cy="12350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2474913" y="3351213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SLR(1)</a:t>
            </a:r>
          </a:p>
        </p:txBody>
      </p:sp>
      <p:sp>
        <p:nvSpPr>
          <p:cNvPr id="487437" name="AutoShape 13"/>
          <p:cNvSpPr>
            <a:spLocks noChangeArrowheads="1"/>
          </p:cNvSpPr>
          <p:nvPr/>
        </p:nvSpPr>
        <p:spPr bwMode="auto">
          <a:xfrm>
            <a:off x="3687763" y="2320925"/>
            <a:ext cx="1646237" cy="3138488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3797300" y="2590800"/>
            <a:ext cx="290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LL(1)</a:t>
            </a:r>
          </a:p>
        </p:txBody>
      </p:sp>
      <p:sp>
        <p:nvSpPr>
          <p:cNvPr id="487439" name="Oval 15"/>
          <p:cNvSpPr>
            <a:spLocks noChangeArrowheads="1"/>
          </p:cNvSpPr>
          <p:nvPr/>
        </p:nvSpPr>
        <p:spPr bwMode="auto">
          <a:xfrm>
            <a:off x="3162300" y="3729038"/>
            <a:ext cx="2863850" cy="600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3797300" y="3800475"/>
            <a:ext cx="94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LR(0)</a:t>
            </a:r>
          </a:p>
        </p:txBody>
      </p:sp>
      <p:sp>
        <p:nvSpPr>
          <p:cNvPr id="4874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7772400" cy="990600"/>
          </a:xfrm>
          <a:noFill/>
          <a:ln/>
        </p:spPr>
        <p:txBody>
          <a:bodyPr/>
          <a:lstStyle/>
          <a:p>
            <a:r>
              <a:rPr lang="en-US"/>
              <a:t>Grammar Hierarchy</a:t>
            </a:r>
          </a:p>
        </p:txBody>
      </p:sp>
    </p:spTree>
    <p:extLst>
      <p:ext uri="{BB962C8B-B14F-4D97-AF65-F5344CB8AC3E}">
        <p14:creationId xmlns:p14="http://schemas.microsoft.com/office/powerpoint/2010/main" val="1204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LL(k) Parsers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constructed</a:t>
            </a:r>
          </a:p>
          <a:p>
            <a:pPr lvl="1"/>
            <a:r>
              <a:rPr lang="en-US" dirty="0" smtClean="0"/>
              <a:t>Recursive Descent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Generated</a:t>
            </a:r>
          </a:p>
          <a:p>
            <a:pPr lvl="1"/>
            <a:r>
              <a:rPr lang="en-US" dirty="0" smtClean="0"/>
              <a:t>Uses a pushdown automaton</a:t>
            </a:r>
          </a:p>
          <a:p>
            <a:pPr lvl="1"/>
            <a:r>
              <a:rPr lang="en-US" dirty="0" smtClean="0"/>
              <a:t>Does not use recursion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D6ECFF">
                    <a:satMod val="200000"/>
                  </a:srgbClr>
                </a:solidFill>
              </a:rPr>
              <a:t>LL(k) parsing with pushdown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Pushdown automaton uses</a:t>
            </a:r>
          </a:p>
          <a:p>
            <a:pPr lvl="1"/>
            <a:r>
              <a:rPr lang="en-US" dirty="0" smtClean="0"/>
              <a:t>Prediction stack</a:t>
            </a:r>
          </a:p>
          <a:p>
            <a:pPr lvl="1"/>
            <a:r>
              <a:rPr lang="en-US" dirty="0" smtClean="0"/>
              <a:t>Input stream</a:t>
            </a:r>
          </a:p>
          <a:p>
            <a:pPr lvl="1"/>
            <a:r>
              <a:rPr lang="en-US" dirty="0" smtClean="0"/>
              <a:t>Transition table</a:t>
            </a:r>
          </a:p>
          <a:p>
            <a:pPr lvl="2"/>
            <a:r>
              <a:rPr lang="en-US" dirty="0" err="1" smtClean="0"/>
              <a:t>nonterminals</a:t>
            </a:r>
            <a:r>
              <a:rPr lang="en-US" dirty="0" smtClean="0"/>
              <a:t> x tokens -&gt; production alternative</a:t>
            </a:r>
          </a:p>
          <a:p>
            <a:pPr lvl="2"/>
            <a:r>
              <a:rPr lang="en-US" dirty="0" smtClean="0"/>
              <a:t>Entry indexed by nonterminal N and token t contains the alternative of N that must be predicated when current input starts with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5615</TotalTime>
  <Words>4321</Words>
  <Application>Microsoft Office PowerPoint</Application>
  <PresentationFormat>On-screen Show (4:3)</PresentationFormat>
  <Paragraphs>1431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Arial</vt:lpstr>
      <vt:lpstr>Wingdings 2</vt:lpstr>
      <vt:lpstr>Wingdings</vt:lpstr>
      <vt:lpstr>Consolas</vt:lpstr>
      <vt:lpstr>Wingdings 3</vt:lpstr>
      <vt:lpstr>Math C</vt:lpstr>
      <vt:lpstr>Miriam</vt:lpstr>
      <vt:lpstr>Corbel</vt:lpstr>
      <vt:lpstr>Arial Unicode MS</vt:lpstr>
      <vt:lpstr>Math B</vt:lpstr>
      <vt:lpstr>Calibri</vt:lpstr>
      <vt:lpstr>Tahoma</vt:lpstr>
      <vt:lpstr>Courier New</vt:lpstr>
      <vt:lpstr>Math A</vt:lpstr>
      <vt:lpstr>Symbol</vt:lpstr>
      <vt:lpstr>Metro</vt:lpstr>
      <vt:lpstr>Theory of Compilation</vt:lpstr>
      <vt:lpstr>You are here</vt:lpstr>
      <vt:lpstr>Last week: from tokens to AST</vt:lpstr>
      <vt:lpstr>Last week: context free grammars</vt:lpstr>
      <vt:lpstr>Last week: parsing </vt:lpstr>
      <vt:lpstr>Chomsky Hierarchy</vt:lpstr>
      <vt:lpstr>Grammar Hierarchy</vt:lpstr>
      <vt:lpstr>LL(k) Parsers</vt:lpstr>
      <vt:lpstr>LL(k) parsing with pushdown automata</vt:lpstr>
      <vt:lpstr>LL(k) parsing with pushdown automata</vt:lpstr>
      <vt:lpstr>LL(k) parsing with pushdown automata</vt:lpstr>
      <vt:lpstr>Example transition table</vt:lpstr>
      <vt:lpstr>Simple Example</vt:lpstr>
      <vt:lpstr>Simple Example</vt:lpstr>
      <vt:lpstr>Error Handling and Recovery</vt:lpstr>
      <vt:lpstr>Error Handling in LL Parsers</vt:lpstr>
      <vt:lpstr>Error Handling in LL Parsers</vt:lpstr>
      <vt:lpstr>Error Handling</vt:lpstr>
      <vt:lpstr>Summary so far</vt:lpstr>
      <vt:lpstr>Bottom-up Parsing</vt:lpstr>
      <vt:lpstr>LR Item</vt:lpstr>
      <vt:lpstr>LR Items</vt:lpstr>
      <vt:lpstr>Example</vt:lpstr>
      <vt:lpstr>Example: Parsing with LR Items</vt:lpstr>
      <vt:lpstr>-closure</vt:lpstr>
      <vt:lpstr>Example: Parsing with LR Items</vt:lpstr>
      <vt:lpstr>Example: Parsing with LR Items</vt:lpstr>
      <vt:lpstr>Example: Parsing with LR Items</vt:lpstr>
      <vt:lpstr>Example: Parsing with LR Items</vt:lpstr>
      <vt:lpstr>Example: Parsing with LR Items</vt:lpstr>
      <vt:lpstr>Example: Parsing with LR Items</vt:lpstr>
      <vt:lpstr>Example: Parsing with LR Items</vt:lpstr>
      <vt:lpstr>Example: Parsing with LR Items</vt:lpstr>
      <vt:lpstr>Example: Parsing with LR Items</vt:lpstr>
      <vt:lpstr>Example: Parsing with LR Items</vt:lpstr>
      <vt:lpstr>Computing Item Sets</vt:lpstr>
      <vt:lpstr>LR(0) Automaton Example</vt:lpstr>
      <vt:lpstr>GOTO/ACTION Tables</vt:lpstr>
      <vt:lpstr>LR Pushdown Automaton</vt:lpstr>
      <vt:lpstr>LR Pushdown Automaton</vt:lpstr>
      <vt:lpstr>GOTO/ACTION Table</vt:lpstr>
      <vt:lpstr>GOTO/ACTION Table</vt:lpstr>
      <vt:lpstr>Are we done?</vt:lpstr>
      <vt:lpstr>LR(0) Conflicts</vt:lpstr>
      <vt:lpstr>LR(0) Conflicts</vt:lpstr>
      <vt:lpstr>LR(0) Conflicts </vt:lpstr>
      <vt:lpstr>Back to the GOTO/ACTIONS tables</vt:lpstr>
      <vt:lpstr>SRL Grammars</vt:lpstr>
      <vt:lpstr>SLR ACTION Table</vt:lpstr>
      <vt:lpstr>SLR ACTION Table</vt:lpstr>
      <vt:lpstr>Are we done?</vt:lpstr>
      <vt:lpstr>PowerPoint Presentation</vt:lpstr>
      <vt:lpstr>Shift/reduce conflict</vt:lpstr>
      <vt:lpstr>LR(1) Grammars</vt:lpstr>
      <vt:lpstr>LR(1) Item</vt:lpstr>
      <vt:lpstr>-closure for LR(1)</vt:lpstr>
      <vt:lpstr>PowerPoint Presentation</vt:lpstr>
      <vt:lpstr>Back to the conflict</vt:lpstr>
      <vt:lpstr>LALR</vt:lpstr>
      <vt:lpstr>Summary</vt:lpstr>
      <vt:lpstr>Next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495</cp:revision>
  <cp:lastPrinted>2011-03-07T09:23:23Z</cp:lastPrinted>
  <dcterms:created xsi:type="dcterms:W3CDTF">2006-08-16T00:00:00Z</dcterms:created>
  <dcterms:modified xsi:type="dcterms:W3CDTF">2011-06-23T09:06:04Z</dcterms:modified>
</cp:coreProperties>
</file>